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4"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y="6858000" cx="12192000"/>
  <p:notesSz cx="6858000" cy="9144000"/>
  <p:embeddedFontLst>
    <p:embeddedFont>
      <p:font typeface="Mulish ExtraLight"/>
      <p:regular r:id="rId37"/>
      <p:bold r:id="rId38"/>
      <p:italic r:id="rId39"/>
      <p:boldItalic r:id="rId40"/>
    </p:embeddedFont>
    <p:embeddedFont>
      <p:font typeface="Mulish"/>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59">
          <p15:clr>
            <a:srgbClr val="A4A3A4"/>
          </p15:clr>
        </p15:guide>
        <p15:guide id="2" pos="597">
          <p15:clr>
            <a:srgbClr val="A4A3A4"/>
          </p15:clr>
        </p15:guide>
        <p15:guide id="3" pos="6947">
          <p15:clr>
            <a:srgbClr val="A4A3A4"/>
          </p15:clr>
        </p15:guide>
        <p15:guide id="4" orient="horz" pos="3589">
          <p15:clr>
            <a:srgbClr val="A4A3A4"/>
          </p15:clr>
        </p15:guide>
      </p15:sldGuideLst>
    </p:ext>
    <p:ext uri="GoogleSlidesCustomDataVersion2">
      <go:slidesCustomData xmlns:go="http://customooxmlschemas.google.com/" r:id="rId45" roundtripDataSignature="AMtx7miG+7lafacdWdADwVVFXBrK1Z3s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9" orient="horz"/>
        <p:guide pos="597"/>
        <p:guide pos="6947"/>
        <p:guide pos="358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ulishExtraLight-boldItalic.fntdata"/><Relationship Id="rId20" Type="http://schemas.openxmlformats.org/officeDocument/2006/relationships/slide" Target="slides/slide12.xml"/><Relationship Id="rId42" Type="http://schemas.openxmlformats.org/officeDocument/2006/relationships/font" Target="fonts/Mulish-bold.fntdata"/><Relationship Id="rId41" Type="http://schemas.openxmlformats.org/officeDocument/2006/relationships/font" Target="fonts/Mulish-regular.fntdata"/><Relationship Id="rId22" Type="http://schemas.openxmlformats.org/officeDocument/2006/relationships/slide" Target="slides/slide14.xml"/><Relationship Id="rId44" Type="http://schemas.openxmlformats.org/officeDocument/2006/relationships/font" Target="fonts/Mulish-boldItalic.fntdata"/><Relationship Id="rId21" Type="http://schemas.openxmlformats.org/officeDocument/2006/relationships/slide" Target="slides/slide13.xml"/><Relationship Id="rId43" Type="http://schemas.openxmlformats.org/officeDocument/2006/relationships/font" Target="fonts/Mulish-italic.fntdata"/><Relationship Id="rId24" Type="http://schemas.openxmlformats.org/officeDocument/2006/relationships/slide" Target="slides/slide16.xml"/><Relationship Id="rId23" Type="http://schemas.openxmlformats.org/officeDocument/2006/relationships/slide" Target="slides/slide15.xml"/><Relationship Id="rId45" Type="http://customschemas.google.com/relationships/presentationmetadata" Target="meta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font" Target="fonts/MulishExtraLight-regular.fntdata"/><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font" Target="fonts/MulishExtraLight-italic.fntdata"/><Relationship Id="rId16" Type="http://schemas.openxmlformats.org/officeDocument/2006/relationships/slide" Target="slides/slide8.xml"/><Relationship Id="rId38" Type="http://schemas.openxmlformats.org/officeDocument/2006/relationships/font" Target="fonts/MulishExtraLight-bold.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d2ce44094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7d2ce44094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d2ce44094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27d2ce44094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b7b61613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27b7b61613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7b7b61613d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27b7b61613d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d2ce44094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27d2ce44094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d2ce44094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7d2ce44094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d2ce44094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7d2ce44094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d2ce44094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7d2ce44094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d2ce44094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7d2ce44094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d2ce44094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7d2ce44094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d2ce44094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27d2ce4409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7d2ce44094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27d2ce44094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d2ce44094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7d2ce44094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d2ce44094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7d2ce44094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7d2ce44094_0_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27d2ce44094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d2ce44094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27d2ce44094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7d2ce44094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7d2ce44094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7d2ce44094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27d2ce44094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7b7b61613d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7b7b61613d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7b7b61613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27b7b6161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7d2ce44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27d2ce44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7d2ce44094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27d2ce4409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7d2ce4409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27d2ce4409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d2ce44094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27d2ce44094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7d2ce44094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7d2ce44094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頁">
  <p:cSld name="空白頁">
    <p:spTree>
      <p:nvGrpSpPr>
        <p:cNvPr id="10" name="Shape 10"/>
        <p:cNvGrpSpPr/>
        <p:nvPr/>
      </p:nvGrpSpPr>
      <p:grpSpPr>
        <a:xfrm>
          <a:off x="0" y="0"/>
          <a:ext cx="0" cy="0"/>
          <a:chOff x="0" y="0"/>
          <a:chExt cx="0" cy="0"/>
        </a:xfrm>
      </p:grpSpPr>
      <p:sp>
        <p:nvSpPr>
          <p:cNvPr id="11" name="Google Shape;11;p10"/>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1"/>
                </a:solidFill>
                <a:latin typeface="Mulish"/>
                <a:ea typeface="Mulish"/>
                <a:cs typeface="Mulish"/>
                <a:sym typeface="Mulish"/>
              </a:defRPr>
            </a:lvl1pPr>
            <a:lvl2pPr indent="0" lvl="1" marL="0" marR="0" rtl="0" algn="l">
              <a:spcBef>
                <a:spcPts val="0"/>
              </a:spcBef>
              <a:buNone/>
              <a:defRPr b="0" i="0" sz="1200" u="none" cap="none" strike="noStrike">
                <a:solidFill>
                  <a:schemeClr val="dk1"/>
                </a:solidFill>
                <a:latin typeface="Mulish"/>
                <a:ea typeface="Mulish"/>
                <a:cs typeface="Mulish"/>
                <a:sym typeface="Mulish"/>
              </a:defRPr>
            </a:lvl2pPr>
            <a:lvl3pPr indent="0" lvl="2" marL="0" marR="0" rtl="0" algn="l">
              <a:spcBef>
                <a:spcPts val="0"/>
              </a:spcBef>
              <a:buNone/>
              <a:defRPr b="0" i="0" sz="1200" u="none" cap="none" strike="noStrike">
                <a:solidFill>
                  <a:schemeClr val="dk1"/>
                </a:solidFill>
                <a:latin typeface="Mulish"/>
                <a:ea typeface="Mulish"/>
                <a:cs typeface="Mulish"/>
                <a:sym typeface="Mulish"/>
              </a:defRPr>
            </a:lvl3pPr>
            <a:lvl4pPr indent="0" lvl="3" marL="0" marR="0" rtl="0" algn="l">
              <a:spcBef>
                <a:spcPts val="0"/>
              </a:spcBef>
              <a:buNone/>
              <a:defRPr b="0" i="0" sz="1200" u="none" cap="none" strike="noStrike">
                <a:solidFill>
                  <a:schemeClr val="dk1"/>
                </a:solidFill>
                <a:latin typeface="Mulish"/>
                <a:ea typeface="Mulish"/>
                <a:cs typeface="Mulish"/>
                <a:sym typeface="Mulish"/>
              </a:defRPr>
            </a:lvl4pPr>
            <a:lvl5pPr indent="0" lvl="4" marL="0" marR="0" rtl="0" algn="l">
              <a:spcBef>
                <a:spcPts val="0"/>
              </a:spcBef>
              <a:buNone/>
              <a:defRPr b="0" i="0" sz="1200" u="none" cap="none" strike="noStrike">
                <a:solidFill>
                  <a:schemeClr val="dk1"/>
                </a:solidFill>
                <a:latin typeface="Mulish"/>
                <a:ea typeface="Mulish"/>
                <a:cs typeface="Mulish"/>
                <a:sym typeface="Mulish"/>
              </a:defRPr>
            </a:lvl5pPr>
            <a:lvl6pPr indent="0" lvl="5" marL="0" marR="0" rtl="0" algn="l">
              <a:spcBef>
                <a:spcPts val="0"/>
              </a:spcBef>
              <a:buNone/>
              <a:defRPr b="0" i="0" sz="1200" u="none" cap="none" strike="noStrike">
                <a:solidFill>
                  <a:schemeClr val="dk1"/>
                </a:solidFill>
                <a:latin typeface="Mulish"/>
                <a:ea typeface="Mulish"/>
                <a:cs typeface="Mulish"/>
                <a:sym typeface="Mulish"/>
              </a:defRPr>
            </a:lvl6pPr>
            <a:lvl7pPr indent="0" lvl="6" marL="0" marR="0" rtl="0" algn="l">
              <a:spcBef>
                <a:spcPts val="0"/>
              </a:spcBef>
              <a:buNone/>
              <a:defRPr b="0" i="0" sz="1200" u="none" cap="none" strike="noStrike">
                <a:solidFill>
                  <a:schemeClr val="dk1"/>
                </a:solidFill>
                <a:latin typeface="Mulish"/>
                <a:ea typeface="Mulish"/>
                <a:cs typeface="Mulish"/>
                <a:sym typeface="Mulish"/>
              </a:defRPr>
            </a:lvl7pPr>
            <a:lvl8pPr indent="0" lvl="7" marL="0" marR="0" rtl="0" algn="l">
              <a:spcBef>
                <a:spcPts val="0"/>
              </a:spcBef>
              <a:buNone/>
              <a:defRPr b="0" i="0" sz="1200" u="none" cap="none" strike="noStrike">
                <a:solidFill>
                  <a:schemeClr val="dk1"/>
                </a:solidFill>
                <a:latin typeface="Mulish"/>
                <a:ea typeface="Mulish"/>
                <a:cs typeface="Mulish"/>
                <a:sym typeface="Mulish"/>
              </a:defRPr>
            </a:lvl8pPr>
            <a:lvl9pPr indent="0" lvl="8" marL="0" marR="0" rtl="0" algn="l">
              <a:spcBef>
                <a:spcPts val="0"/>
              </a:spcBef>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英文標題＋文字">
  <p:cSld name="內容頁_英文標題＋文字">
    <p:spTree>
      <p:nvGrpSpPr>
        <p:cNvPr id="52" name="Shape 52"/>
        <p:cNvGrpSpPr/>
        <p:nvPr/>
      </p:nvGrpSpPr>
      <p:grpSpPr>
        <a:xfrm>
          <a:off x="0" y="0"/>
          <a:ext cx="0" cy="0"/>
          <a:chOff x="0" y="0"/>
          <a:chExt cx="0" cy="0"/>
        </a:xfrm>
      </p:grpSpPr>
      <p:sp>
        <p:nvSpPr>
          <p:cNvPr id="53" name="Google Shape;53;p22"/>
          <p:cNvSpPr txBox="1"/>
          <p:nvPr>
            <p:ph type="ctrTitle"/>
          </p:nvPr>
        </p:nvSpPr>
        <p:spPr>
          <a:xfrm>
            <a:off x="953359" y="728685"/>
            <a:ext cx="8830033"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3400"/>
              <a:buFont typeface="Mulish"/>
              <a:buNone/>
              <a:defRPr b="1" i="0" sz="3400" u="none" cap="none" strike="noStrike">
                <a:solidFill>
                  <a:schemeClr val="accent2"/>
                </a:solidFill>
                <a:latin typeface="Mulish"/>
                <a:ea typeface="Mulish"/>
                <a:cs typeface="Mulish"/>
                <a:sym typeface="Mulish"/>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22"/>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22"/>
          <p:cNvSpPr txBox="1"/>
          <p:nvPr>
            <p:ph idx="2" type="body"/>
          </p:nvPr>
        </p:nvSpPr>
        <p:spPr>
          <a:xfrm>
            <a:off x="954088" y="1578855"/>
            <a:ext cx="10102795" cy="41322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500"/>
              </a:spcBef>
              <a:spcAft>
                <a:spcPts val="0"/>
              </a:spcAft>
              <a:buClr>
                <a:schemeClr val="dk1"/>
              </a:buClr>
              <a:buSzPts val="2600"/>
              <a:buFont typeface="Arial"/>
              <a:buNone/>
              <a:defRPr b="0" i="0" sz="2600" u="none" cap="none" strike="noStrike">
                <a:solidFill>
                  <a:schemeClr val="dk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ulish"/>
                <a:ea typeface="Mulish"/>
                <a:cs typeface="Mulish"/>
                <a:sym typeface="Mulish"/>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ulish"/>
                <a:ea typeface="Mulish"/>
                <a:cs typeface="Mulish"/>
                <a:sym typeface="Mulish"/>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ulish"/>
                <a:ea typeface="Mulish"/>
                <a:cs typeface="Mulish"/>
                <a:sym typeface="Mulish"/>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ulish"/>
                <a:ea typeface="Mulish"/>
                <a:cs typeface="Mulish"/>
                <a:sym typeface="Mulish"/>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22"/>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chemeClr val="dk1"/>
                </a:solidFill>
                <a:latin typeface="Mulish"/>
                <a:ea typeface="Mulish"/>
                <a:cs typeface="Mulish"/>
                <a:sym typeface="Mulish"/>
              </a:defRPr>
            </a:lvl1pPr>
            <a:lvl2pPr indent="0" lvl="1" marL="0" marR="0" rtl="0" algn="l">
              <a:spcBef>
                <a:spcPts val="0"/>
              </a:spcBef>
              <a:buNone/>
              <a:defRPr b="0" i="0" sz="1200">
                <a:solidFill>
                  <a:schemeClr val="dk1"/>
                </a:solidFill>
                <a:latin typeface="Mulish"/>
                <a:ea typeface="Mulish"/>
                <a:cs typeface="Mulish"/>
                <a:sym typeface="Mulish"/>
              </a:defRPr>
            </a:lvl2pPr>
            <a:lvl3pPr indent="0" lvl="2" marL="0" marR="0" rtl="0" algn="l">
              <a:spcBef>
                <a:spcPts val="0"/>
              </a:spcBef>
              <a:buNone/>
              <a:defRPr b="0" i="0" sz="1200">
                <a:solidFill>
                  <a:schemeClr val="dk1"/>
                </a:solidFill>
                <a:latin typeface="Mulish"/>
                <a:ea typeface="Mulish"/>
                <a:cs typeface="Mulish"/>
                <a:sym typeface="Mulish"/>
              </a:defRPr>
            </a:lvl3pPr>
            <a:lvl4pPr indent="0" lvl="3" marL="0" marR="0" rtl="0" algn="l">
              <a:spcBef>
                <a:spcPts val="0"/>
              </a:spcBef>
              <a:buNone/>
              <a:defRPr b="0" i="0" sz="1200">
                <a:solidFill>
                  <a:schemeClr val="dk1"/>
                </a:solidFill>
                <a:latin typeface="Mulish"/>
                <a:ea typeface="Mulish"/>
                <a:cs typeface="Mulish"/>
                <a:sym typeface="Mulish"/>
              </a:defRPr>
            </a:lvl4pPr>
            <a:lvl5pPr indent="0" lvl="4" marL="0" marR="0" rtl="0" algn="l">
              <a:spcBef>
                <a:spcPts val="0"/>
              </a:spcBef>
              <a:buNone/>
              <a:defRPr b="0" i="0" sz="1200">
                <a:solidFill>
                  <a:schemeClr val="dk1"/>
                </a:solidFill>
                <a:latin typeface="Mulish"/>
                <a:ea typeface="Mulish"/>
                <a:cs typeface="Mulish"/>
                <a:sym typeface="Mulish"/>
              </a:defRPr>
            </a:lvl5pPr>
            <a:lvl6pPr indent="0" lvl="5" marL="0" marR="0" rtl="0" algn="l">
              <a:spcBef>
                <a:spcPts val="0"/>
              </a:spcBef>
              <a:buNone/>
              <a:defRPr b="0" i="0" sz="1200">
                <a:solidFill>
                  <a:schemeClr val="dk1"/>
                </a:solidFill>
                <a:latin typeface="Mulish"/>
                <a:ea typeface="Mulish"/>
                <a:cs typeface="Mulish"/>
                <a:sym typeface="Mulish"/>
              </a:defRPr>
            </a:lvl6pPr>
            <a:lvl7pPr indent="0" lvl="6" marL="0" marR="0" rtl="0" algn="l">
              <a:spcBef>
                <a:spcPts val="0"/>
              </a:spcBef>
              <a:buNone/>
              <a:defRPr b="0" i="0" sz="1200">
                <a:solidFill>
                  <a:schemeClr val="dk1"/>
                </a:solidFill>
                <a:latin typeface="Mulish"/>
                <a:ea typeface="Mulish"/>
                <a:cs typeface="Mulish"/>
                <a:sym typeface="Mulish"/>
              </a:defRPr>
            </a:lvl7pPr>
            <a:lvl8pPr indent="0" lvl="7" marL="0" marR="0" rtl="0" algn="l">
              <a:spcBef>
                <a:spcPts val="0"/>
              </a:spcBef>
              <a:buNone/>
              <a:defRPr b="0" i="0" sz="1200">
                <a:solidFill>
                  <a:schemeClr val="dk1"/>
                </a:solidFill>
                <a:latin typeface="Mulish"/>
                <a:ea typeface="Mulish"/>
                <a:cs typeface="Mulish"/>
                <a:sym typeface="Mulish"/>
              </a:defRPr>
            </a:lvl8pPr>
            <a:lvl9pPr indent="0" lvl="8" marL="0" marR="0" rtl="0" algn="l">
              <a:spcBef>
                <a:spcPts val="0"/>
              </a:spcBef>
              <a:buNone/>
              <a:defRPr b="0" i="0" sz="1200">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滿版圖片">
  <p:cSld name="內容頁_滿版圖片">
    <p:spTree>
      <p:nvGrpSpPr>
        <p:cNvPr id="57" name="Shape 57"/>
        <p:cNvGrpSpPr/>
        <p:nvPr/>
      </p:nvGrpSpPr>
      <p:grpSpPr>
        <a:xfrm>
          <a:off x="0" y="0"/>
          <a:ext cx="0" cy="0"/>
          <a:chOff x="0" y="0"/>
          <a:chExt cx="0" cy="0"/>
        </a:xfrm>
      </p:grpSpPr>
      <p:sp>
        <p:nvSpPr>
          <p:cNvPr id="58" name="Google Shape;58;p23"/>
          <p:cNvSpPr/>
          <p:nvPr>
            <p:ph idx="2" type="pic"/>
          </p:nvPr>
        </p:nvSpPr>
        <p:spPr>
          <a:xfrm>
            <a:off x="0" y="0"/>
            <a:ext cx="12003519" cy="6858000"/>
          </a:xfrm>
          <a:prstGeom prst="rect">
            <a:avLst/>
          </a:prstGeom>
          <a:noFill/>
          <a:ln>
            <a:noFill/>
          </a:ln>
        </p:spPr>
      </p:sp>
      <p:sp>
        <p:nvSpPr>
          <p:cNvPr id="59" name="Google Shape;59;p23"/>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chemeClr val="dk1"/>
                </a:solidFill>
                <a:latin typeface="Mulish"/>
                <a:ea typeface="Mulish"/>
                <a:cs typeface="Mulish"/>
                <a:sym typeface="Mulish"/>
              </a:defRPr>
            </a:lvl1pPr>
            <a:lvl2pPr indent="0" lvl="1" marL="0" marR="0" rtl="0" algn="l">
              <a:spcBef>
                <a:spcPts val="0"/>
              </a:spcBef>
              <a:buNone/>
              <a:defRPr b="0" i="0" sz="1200">
                <a:solidFill>
                  <a:schemeClr val="dk1"/>
                </a:solidFill>
                <a:latin typeface="Mulish"/>
                <a:ea typeface="Mulish"/>
                <a:cs typeface="Mulish"/>
                <a:sym typeface="Mulish"/>
              </a:defRPr>
            </a:lvl2pPr>
            <a:lvl3pPr indent="0" lvl="2" marL="0" marR="0" rtl="0" algn="l">
              <a:spcBef>
                <a:spcPts val="0"/>
              </a:spcBef>
              <a:buNone/>
              <a:defRPr b="0" i="0" sz="1200">
                <a:solidFill>
                  <a:schemeClr val="dk1"/>
                </a:solidFill>
                <a:latin typeface="Mulish"/>
                <a:ea typeface="Mulish"/>
                <a:cs typeface="Mulish"/>
                <a:sym typeface="Mulish"/>
              </a:defRPr>
            </a:lvl3pPr>
            <a:lvl4pPr indent="0" lvl="3" marL="0" marR="0" rtl="0" algn="l">
              <a:spcBef>
                <a:spcPts val="0"/>
              </a:spcBef>
              <a:buNone/>
              <a:defRPr b="0" i="0" sz="1200">
                <a:solidFill>
                  <a:schemeClr val="dk1"/>
                </a:solidFill>
                <a:latin typeface="Mulish"/>
                <a:ea typeface="Mulish"/>
                <a:cs typeface="Mulish"/>
                <a:sym typeface="Mulish"/>
              </a:defRPr>
            </a:lvl4pPr>
            <a:lvl5pPr indent="0" lvl="4" marL="0" marR="0" rtl="0" algn="l">
              <a:spcBef>
                <a:spcPts val="0"/>
              </a:spcBef>
              <a:buNone/>
              <a:defRPr b="0" i="0" sz="1200">
                <a:solidFill>
                  <a:schemeClr val="dk1"/>
                </a:solidFill>
                <a:latin typeface="Mulish"/>
                <a:ea typeface="Mulish"/>
                <a:cs typeface="Mulish"/>
                <a:sym typeface="Mulish"/>
              </a:defRPr>
            </a:lvl5pPr>
            <a:lvl6pPr indent="0" lvl="5" marL="0" marR="0" rtl="0" algn="l">
              <a:spcBef>
                <a:spcPts val="0"/>
              </a:spcBef>
              <a:buNone/>
              <a:defRPr b="0" i="0" sz="1200">
                <a:solidFill>
                  <a:schemeClr val="dk1"/>
                </a:solidFill>
                <a:latin typeface="Mulish"/>
                <a:ea typeface="Mulish"/>
                <a:cs typeface="Mulish"/>
                <a:sym typeface="Mulish"/>
              </a:defRPr>
            </a:lvl6pPr>
            <a:lvl7pPr indent="0" lvl="6" marL="0" marR="0" rtl="0" algn="l">
              <a:spcBef>
                <a:spcPts val="0"/>
              </a:spcBef>
              <a:buNone/>
              <a:defRPr b="0" i="0" sz="1200">
                <a:solidFill>
                  <a:schemeClr val="dk1"/>
                </a:solidFill>
                <a:latin typeface="Mulish"/>
                <a:ea typeface="Mulish"/>
                <a:cs typeface="Mulish"/>
                <a:sym typeface="Mulish"/>
              </a:defRPr>
            </a:lvl7pPr>
            <a:lvl8pPr indent="0" lvl="7" marL="0" marR="0" rtl="0" algn="l">
              <a:spcBef>
                <a:spcPts val="0"/>
              </a:spcBef>
              <a:buNone/>
              <a:defRPr b="0" i="0" sz="1200">
                <a:solidFill>
                  <a:schemeClr val="dk1"/>
                </a:solidFill>
                <a:latin typeface="Mulish"/>
                <a:ea typeface="Mulish"/>
                <a:cs typeface="Mulish"/>
                <a:sym typeface="Mulish"/>
              </a:defRPr>
            </a:lvl8pPr>
            <a:lvl9pPr indent="0" lvl="8" marL="0" marR="0" rtl="0" algn="l">
              <a:spcBef>
                <a:spcPts val="0"/>
              </a:spcBef>
              <a:buNone/>
              <a:defRPr b="0" i="0" sz="1200">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滿版圖片＋中文標題">
  <p:cSld name="內容頁_滿版圖片＋中文標題">
    <p:spTree>
      <p:nvGrpSpPr>
        <p:cNvPr id="60" name="Shape 60"/>
        <p:cNvGrpSpPr/>
        <p:nvPr/>
      </p:nvGrpSpPr>
      <p:grpSpPr>
        <a:xfrm>
          <a:off x="0" y="0"/>
          <a:ext cx="0" cy="0"/>
          <a:chOff x="0" y="0"/>
          <a:chExt cx="0" cy="0"/>
        </a:xfrm>
      </p:grpSpPr>
      <p:sp>
        <p:nvSpPr>
          <p:cNvPr id="61" name="Google Shape;61;p24"/>
          <p:cNvSpPr/>
          <p:nvPr>
            <p:ph idx="2" type="pic"/>
          </p:nvPr>
        </p:nvSpPr>
        <p:spPr>
          <a:xfrm>
            <a:off x="0" y="1189317"/>
            <a:ext cx="12002400" cy="5668682"/>
          </a:xfrm>
          <a:prstGeom prst="rect">
            <a:avLst/>
          </a:prstGeom>
          <a:noFill/>
          <a:ln>
            <a:noFill/>
          </a:ln>
        </p:spPr>
      </p:sp>
      <p:sp>
        <p:nvSpPr>
          <p:cNvPr id="62" name="Google Shape;62;p24"/>
          <p:cNvSpPr/>
          <p:nvPr/>
        </p:nvSpPr>
        <p:spPr>
          <a:xfrm>
            <a:off x="1" y="0"/>
            <a:ext cx="11997202" cy="1189317"/>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 name="Google Shape;63;p24"/>
          <p:cNvSpPr txBox="1"/>
          <p:nvPr>
            <p:ph type="ctrTitle"/>
          </p:nvPr>
        </p:nvSpPr>
        <p:spPr>
          <a:xfrm>
            <a:off x="953359" y="359005"/>
            <a:ext cx="10455376"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Microsoft JhengHei"/>
              <a:buNone/>
              <a:defRPr b="1" i="0" sz="3600" u="none" cap="none" strike="noStrike">
                <a:solidFill>
                  <a:schemeClr val="lt1"/>
                </a:solidFill>
                <a:latin typeface="Microsoft JhengHei"/>
                <a:ea typeface="Microsoft JhengHei"/>
                <a:cs typeface="Microsoft JhengHei"/>
                <a:sym typeface="Microsoft JhengHe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24"/>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chemeClr val="dk1"/>
                </a:solidFill>
                <a:latin typeface="Mulish"/>
                <a:ea typeface="Mulish"/>
                <a:cs typeface="Mulish"/>
                <a:sym typeface="Mulish"/>
              </a:defRPr>
            </a:lvl1pPr>
            <a:lvl2pPr indent="0" lvl="1" marL="0" marR="0" rtl="0" algn="l">
              <a:spcBef>
                <a:spcPts val="0"/>
              </a:spcBef>
              <a:buNone/>
              <a:defRPr b="0" i="0" sz="1200">
                <a:solidFill>
                  <a:schemeClr val="dk1"/>
                </a:solidFill>
                <a:latin typeface="Mulish"/>
                <a:ea typeface="Mulish"/>
                <a:cs typeface="Mulish"/>
                <a:sym typeface="Mulish"/>
              </a:defRPr>
            </a:lvl2pPr>
            <a:lvl3pPr indent="0" lvl="2" marL="0" marR="0" rtl="0" algn="l">
              <a:spcBef>
                <a:spcPts val="0"/>
              </a:spcBef>
              <a:buNone/>
              <a:defRPr b="0" i="0" sz="1200">
                <a:solidFill>
                  <a:schemeClr val="dk1"/>
                </a:solidFill>
                <a:latin typeface="Mulish"/>
                <a:ea typeface="Mulish"/>
                <a:cs typeface="Mulish"/>
                <a:sym typeface="Mulish"/>
              </a:defRPr>
            </a:lvl3pPr>
            <a:lvl4pPr indent="0" lvl="3" marL="0" marR="0" rtl="0" algn="l">
              <a:spcBef>
                <a:spcPts val="0"/>
              </a:spcBef>
              <a:buNone/>
              <a:defRPr b="0" i="0" sz="1200">
                <a:solidFill>
                  <a:schemeClr val="dk1"/>
                </a:solidFill>
                <a:latin typeface="Mulish"/>
                <a:ea typeface="Mulish"/>
                <a:cs typeface="Mulish"/>
                <a:sym typeface="Mulish"/>
              </a:defRPr>
            </a:lvl4pPr>
            <a:lvl5pPr indent="0" lvl="4" marL="0" marR="0" rtl="0" algn="l">
              <a:spcBef>
                <a:spcPts val="0"/>
              </a:spcBef>
              <a:buNone/>
              <a:defRPr b="0" i="0" sz="1200">
                <a:solidFill>
                  <a:schemeClr val="dk1"/>
                </a:solidFill>
                <a:latin typeface="Mulish"/>
                <a:ea typeface="Mulish"/>
                <a:cs typeface="Mulish"/>
                <a:sym typeface="Mulish"/>
              </a:defRPr>
            </a:lvl5pPr>
            <a:lvl6pPr indent="0" lvl="5" marL="0" marR="0" rtl="0" algn="l">
              <a:spcBef>
                <a:spcPts val="0"/>
              </a:spcBef>
              <a:buNone/>
              <a:defRPr b="0" i="0" sz="1200">
                <a:solidFill>
                  <a:schemeClr val="dk1"/>
                </a:solidFill>
                <a:latin typeface="Mulish"/>
                <a:ea typeface="Mulish"/>
                <a:cs typeface="Mulish"/>
                <a:sym typeface="Mulish"/>
              </a:defRPr>
            </a:lvl6pPr>
            <a:lvl7pPr indent="0" lvl="6" marL="0" marR="0" rtl="0" algn="l">
              <a:spcBef>
                <a:spcPts val="0"/>
              </a:spcBef>
              <a:buNone/>
              <a:defRPr b="0" i="0" sz="1200">
                <a:solidFill>
                  <a:schemeClr val="dk1"/>
                </a:solidFill>
                <a:latin typeface="Mulish"/>
                <a:ea typeface="Mulish"/>
                <a:cs typeface="Mulish"/>
                <a:sym typeface="Mulish"/>
              </a:defRPr>
            </a:lvl7pPr>
            <a:lvl8pPr indent="0" lvl="7" marL="0" marR="0" rtl="0" algn="l">
              <a:spcBef>
                <a:spcPts val="0"/>
              </a:spcBef>
              <a:buNone/>
              <a:defRPr b="0" i="0" sz="1200">
                <a:solidFill>
                  <a:schemeClr val="dk1"/>
                </a:solidFill>
                <a:latin typeface="Mulish"/>
                <a:ea typeface="Mulish"/>
                <a:cs typeface="Mulish"/>
                <a:sym typeface="Mulish"/>
              </a:defRPr>
            </a:lvl8pPr>
            <a:lvl9pPr indent="0" lvl="8" marL="0" marR="0" rtl="0" algn="l">
              <a:spcBef>
                <a:spcPts val="0"/>
              </a:spcBef>
              <a:buNone/>
              <a:defRPr b="0" i="0" sz="1200">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內容頁_滿版圖片＋英文標題">
  <p:cSld name="1_內容頁_滿版圖片＋英文標題">
    <p:spTree>
      <p:nvGrpSpPr>
        <p:cNvPr id="65" name="Shape 65"/>
        <p:cNvGrpSpPr/>
        <p:nvPr/>
      </p:nvGrpSpPr>
      <p:grpSpPr>
        <a:xfrm>
          <a:off x="0" y="0"/>
          <a:ext cx="0" cy="0"/>
          <a:chOff x="0" y="0"/>
          <a:chExt cx="0" cy="0"/>
        </a:xfrm>
      </p:grpSpPr>
      <p:sp>
        <p:nvSpPr>
          <p:cNvPr id="66" name="Google Shape;66;p25"/>
          <p:cNvSpPr/>
          <p:nvPr>
            <p:ph idx="2" type="pic"/>
          </p:nvPr>
        </p:nvSpPr>
        <p:spPr>
          <a:xfrm>
            <a:off x="0" y="1189317"/>
            <a:ext cx="12002400" cy="5668682"/>
          </a:xfrm>
          <a:prstGeom prst="rect">
            <a:avLst/>
          </a:prstGeom>
          <a:noFill/>
          <a:ln>
            <a:noFill/>
          </a:ln>
        </p:spPr>
      </p:sp>
      <p:sp>
        <p:nvSpPr>
          <p:cNvPr id="67" name="Google Shape;67;p25"/>
          <p:cNvSpPr/>
          <p:nvPr/>
        </p:nvSpPr>
        <p:spPr>
          <a:xfrm>
            <a:off x="1" y="0"/>
            <a:ext cx="11997202" cy="1189317"/>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25"/>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chemeClr val="dk1"/>
                </a:solidFill>
                <a:latin typeface="Mulish"/>
                <a:ea typeface="Mulish"/>
                <a:cs typeface="Mulish"/>
                <a:sym typeface="Mulish"/>
              </a:defRPr>
            </a:lvl1pPr>
            <a:lvl2pPr indent="0" lvl="1" marL="0" marR="0" rtl="0" algn="l">
              <a:spcBef>
                <a:spcPts val="0"/>
              </a:spcBef>
              <a:buNone/>
              <a:defRPr b="0" i="0" sz="1200">
                <a:solidFill>
                  <a:schemeClr val="dk1"/>
                </a:solidFill>
                <a:latin typeface="Mulish"/>
                <a:ea typeface="Mulish"/>
                <a:cs typeface="Mulish"/>
                <a:sym typeface="Mulish"/>
              </a:defRPr>
            </a:lvl2pPr>
            <a:lvl3pPr indent="0" lvl="2" marL="0" marR="0" rtl="0" algn="l">
              <a:spcBef>
                <a:spcPts val="0"/>
              </a:spcBef>
              <a:buNone/>
              <a:defRPr b="0" i="0" sz="1200">
                <a:solidFill>
                  <a:schemeClr val="dk1"/>
                </a:solidFill>
                <a:latin typeface="Mulish"/>
                <a:ea typeface="Mulish"/>
                <a:cs typeface="Mulish"/>
                <a:sym typeface="Mulish"/>
              </a:defRPr>
            </a:lvl3pPr>
            <a:lvl4pPr indent="0" lvl="3" marL="0" marR="0" rtl="0" algn="l">
              <a:spcBef>
                <a:spcPts val="0"/>
              </a:spcBef>
              <a:buNone/>
              <a:defRPr b="0" i="0" sz="1200">
                <a:solidFill>
                  <a:schemeClr val="dk1"/>
                </a:solidFill>
                <a:latin typeface="Mulish"/>
                <a:ea typeface="Mulish"/>
                <a:cs typeface="Mulish"/>
                <a:sym typeface="Mulish"/>
              </a:defRPr>
            </a:lvl4pPr>
            <a:lvl5pPr indent="0" lvl="4" marL="0" marR="0" rtl="0" algn="l">
              <a:spcBef>
                <a:spcPts val="0"/>
              </a:spcBef>
              <a:buNone/>
              <a:defRPr b="0" i="0" sz="1200">
                <a:solidFill>
                  <a:schemeClr val="dk1"/>
                </a:solidFill>
                <a:latin typeface="Mulish"/>
                <a:ea typeface="Mulish"/>
                <a:cs typeface="Mulish"/>
                <a:sym typeface="Mulish"/>
              </a:defRPr>
            </a:lvl5pPr>
            <a:lvl6pPr indent="0" lvl="5" marL="0" marR="0" rtl="0" algn="l">
              <a:spcBef>
                <a:spcPts val="0"/>
              </a:spcBef>
              <a:buNone/>
              <a:defRPr b="0" i="0" sz="1200">
                <a:solidFill>
                  <a:schemeClr val="dk1"/>
                </a:solidFill>
                <a:latin typeface="Mulish"/>
                <a:ea typeface="Mulish"/>
                <a:cs typeface="Mulish"/>
                <a:sym typeface="Mulish"/>
              </a:defRPr>
            </a:lvl6pPr>
            <a:lvl7pPr indent="0" lvl="6" marL="0" marR="0" rtl="0" algn="l">
              <a:spcBef>
                <a:spcPts val="0"/>
              </a:spcBef>
              <a:buNone/>
              <a:defRPr b="0" i="0" sz="1200">
                <a:solidFill>
                  <a:schemeClr val="dk1"/>
                </a:solidFill>
                <a:latin typeface="Mulish"/>
                <a:ea typeface="Mulish"/>
                <a:cs typeface="Mulish"/>
                <a:sym typeface="Mulish"/>
              </a:defRPr>
            </a:lvl7pPr>
            <a:lvl8pPr indent="0" lvl="7" marL="0" marR="0" rtl="0" algn="l">
              <a:spcBef>
                <a:spcPts val="0"/>
              </a:spcBef>
              <a:buNone/>
              <a:defRPr b="0" i="0" sz="1200">
                <a:solidFill>
                  <a:schemeClr val="dk1"/>
                </a:solidFill>
                <a:latin typeface="Mulish"/>
                <a:ea typeface="Mulish"/>
                <a:cs typeface="Mulish"/>
                <a:sym typeface="Mulish"/>
              </a:defRPr>
            </a:lvl8pPr>
            <a:lvl9pPr indent="0" lvl="8" marL="0" marR="0" rtl="0" algn="l">
              <a:spcBef>
                <a:spcPts val="0"/>
              </a:spcBef>
              <a:buNone/>
              <a:defRPr b="0" i="0" sz="1200">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69" name="Google Shape;69;p25"/>
          <p:cNvSpPr txBox="1"/>
          <p:nvPr>
            <p:ph type="ctrTitle"/>
          </p:nvPr>
        </p:nvSpPr>
        <p:spPr>
          <a:xfrm>
            <a:off x="953359" y="360637"/>
            <a:ext cx="8830033"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400"/>
              <a:buFont typeface="Mulish"/>
              <a:buNone/>
              <a:defRPr b="1" i="0" sz="3400" u="none" cap="none" strike="noStrike">
                <a:solidFill>
                  <a:schemeClr val="lt1"/>
                </a:solidFill>
                <a:latin typeface="Mulish"/>
                <a:ea typeface="Mulish"/>
                <a:cs typeface="Mulish"/>
                <a:sym typeface="Mulish"/>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僅英文標題">
  <p:cSld name="內容頁_僅英文標題">
    <p:spTree>
      <p:nvGrpSpPr>
        <p:cNvPr id="70" name="Shape 70"/>
        <p:cNvGrpSpPr/>
        <p:nvPr/>
      </p:nvGrpSpPr>
      <p:grpSpPr>
        <a:xfrm>
          <a:off x="0" y="0"/>
          <a:ext cx="0" cy="0"/>
          <a:chOff x="0" y="0"/>
          <a:chExt cx="0" cy="0"/>
        </a:xfrm>
      </p:grpSpPr>
      <p:sp>
        <p:nvSpPr>
          <p:cNvPr id="71" name="Google Shape;71;p26"/>
          <p:cNvSpPr txBox="1"/>
          <p:nvPr>
            <p:ph type="ctrTitle"/>
          </p:nvPr>
        </p:nvSpPr>
        <p:spPr>
          <a:xfrm>
            <a:off x="953359" y="728685"/>
            <a:ext cx="8830033"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3400"/>
              <a:buFont typeface="Mulish"/>
              <a:buNone/>
              <a:defRPr b="1" i="0" sz="3400" u="none" cap="none" strike="noStrike">
                <a:solidFill>
                  <a:schemeClr val="accent2"/>
                </a:solidFill>
                <a:latin typeface="Mulish"/>
                <a:ea typeface="Mulish"/>
                <a:cs typeface="Mulish"/>
                <a:sym typeface="Mulish"/>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26"/>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26"/>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chemeClr val="dk1"/>
                </a:solidFill>
                <a:latin typeface="Mulish"/>
                <a:ea typeface="Mulish"/>
                <a:cs typeface="Mulish"/>
                <a:sym typeface="Mulish"/>
              </a:defRPr>
            </a:lvl1pPr>
            <a:lvl2pPr indent="0" lvl="1" marL="0" marR="0" rtl="0" algn="l">
              <a:spcBef>
                <a:spcPts val="0"/>
              </a:spcBef>
              <a:buNone/>
              <a:defRPr b="0" i="0" sz="1200">
                <a:solidFill>
                  <a:schemeClr val="dk1"/>
                </a:solidFill>
                <a:latin typeface="Mulish"/>
                <a:ea typeface="Mulish"/>
                <a:cs typeface="Mulish"/>
                <a:sym typeface="Mulish"/>
              </a:defRPr>
            </a:lvl2pPr>
            <a:lvl3pPr indent="0" lvl="2" marL="0" marR="0" rtl="0" algn="l">
              <a:spcBef>
                <a:spcPts val="0"/>
              </a:spcBef>
              <a:buNone/>
              <a:defRPr b="0" i="0" sz="1200">
                <a:solidFill>
                  <a:schemeClr val="dk1"/>
                </a:solidFill>
                <a:latin typeface="Mulish"/>
                <a:ea typeface="Mulish"/>
                <a:cs typeface="Mulish"/>
                <a:sym typeface="Mulish"/>
              </a:defRPr>
            </a:lvl3pPr>
            <a:lvl4pPr indent="0" lvl="3" marL="0" marR="0" rtl="0" algn="l">
              <a:spcBef>
                <a:spcPts val="0"/>
              </a:spcBef>
              <a:buNone/>
              <a:defRPr b="0" i="0" sz="1200">
                <a:solidFill>
                  <a:schemeClr val="dk1"/>
                </a:solidFill>
                <a:latin typeface="Mulish"/>
                <a:ea typeface="Mulish"/>
                <a:cs typeface="Mulish"/>
                <a:sym typeface="Mulish"/>
              </a:defRPr>
            </a:lvl4pPr>
            <a:lvl5pPr indent="0" lvl="4" marL="0" marR="0" rtl="0" algn="l">
              <a:spcBef>
                <a:spcPts val="0"/>
              </a:spcBef>
              <a:buNone/>
              <a:defRPr b="0" i="0" sz="1200">
                <a:solidFill>
                  <a:schemeClr val="dk1"/>
                </a:solidFill>
                <a:latin typeface="Mulish"/>
                <a:ea typeface="Mulish"/>
                <a:cs typeface="Mulish"/>
                <a:sym typeface="Mulish"/>
              </a:defRPr>
            </a:lvl5pPr>
            <a:lvl6pPr indent="0" lvl="5" marL="0" marR="0" rtl="0" algn="l">
              <a:spcBef>
                <a:spcPts val="0"/>
              </a:spcBef>
              <a:buNone/>
              <a:defRPr b="0" i="0" sz="1200">
                <a:solidFill>
                  <a:schemeClr val="dk1"/>
                </a:solidFill>
                <a:latin typeface="Mulish"/>
                <a:ea typeface="Mulish"/>
                <a:cs typeface="Mulish"/>
                <a:sym typeface="Mulish"/>
              </a:defRPr>
            </a:lvl6pPr>
            <a:lvl7pPr indent="0" lvl="6" marL="0" marR="0" rtl="0" algn="l">
              <a:spcBef>
                <a:spcPts val="0"/>
              </a:spcBef>
              <a:buNone/>
              <a:defRPr b="0" i="0" sz="1200">
                <a:solidFill>
                  <a:schemeClr val="dk1"/>
                </a:solidFill>
                <a:latin typeface="Mulish"/>
                <a:ea typeface="Mulish"/>
                <a:cs typeface="Mulish"/>
                <a:sym typeface="Mulish"/>
              </a:defRPr>
            </a:lvl7pPr>
            <a:lvl8pPr indent="0" lvl="7" marL="0" marR="0" rtl="0" algn="l">
              <a:spcBef>
                <a:spcPts val="0"/>
              </a:spcBef>
              <a:buNone/>
              <a:defRPr b="0" i="0" sz="1200">
                <a:solidFill>
                  <a:schemeClr val="dk1"/>
                </a:solidFill>
                <a:latin typeface="Mulish"/>
                <a:ea typeface="Mulish"/>
                <a:cs typeface="Mulish"/>
                <a:sym typeface="Mulish"/>
              </a:defRPr>
            </a:lvl8pPr>
            <a:lvl9pPr indent="0" lvl="8" marL="0" marR="0" rtl="0" algn="l">
              <a:spcBef>
                <a:spcPts val="0"/>
              </a:spcBef>
              <a:buNone/>
              <a:defRPr b="0" i="0" sz="1200">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空白頁">
  <p:cSld name="內容頁_空白頁">
    <p:spTree>
      <p:nvGrpSpPr>
        <p:cNvPr id="74" name="Shape 74"/>
        <p:cNvGrpSpPr/>
        <p:nvPr/>
      </p:nvGrpSpPr>
      <p:grpSpPr>
        <a:xfrm>
          <a:off x="0" y="0"/>
          <a:ext cx="0" cy="0"/>
          <a:chOff x="0" y="0"/>
          <a:chExt cx="0" cy="0"/>
        </a:xfrm>
      </p:grpSpPr>
      <p:sp>
        <p:nvSpPr>
          <p:cNvPr id="75" name="Google Shape;75;p27"/>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27"/>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chemeClr val="dk1"/>
                </a:solidFill>
                <a:latin typeface="Mulish"/>
                <a:ea typeface="Mulish"/>
                <a:cs typeface="Mulish"/>
                <a:sym typeface="Mulish"/>
              </a:defRPr>
            </a:lvl1pPr>
            <a:lvl2pPr indent="0" lvl="1" marL="0" marR="0" rtl="0" algn="l">
              <a:spcBef>
                <a:spcPts val="0"/>
              </a:spcBef>
              <a:buNone/>
              <a:defRPr b="0" i="0" sz="1200">
                <a:solidFill>
                  <a:schemeClr val="dk1"/>
                </a:solidFill>
                <a:latin typeface="Mulish"/>
                <a:ea typeface="Mulish"/>
                <a:cs typeface="Mulish"/>
                <a:sym typeface="Mulish"/>
              </a:defRPr>
            </a:lvl2pPr>
            <a:lvl3pPr indent="0" lvl="2" marL="0" marR="0" rtl="0" algn="l">
              <a:spcBef>
                <a:spcPts val="0"/>
              </a:spcBef>
              <a:buNone/>
              <a:defRPr b="0" i="0" sz="1200">
                <a:solidFill>
                  <a:schemeClr val="dk1"/>
                </a:solidFill>
                <a:latin typeface="Mulish"/>
                <a:ea typeface="Mulish"/>
                <a:cs typeface="Mulish"/>
                <a:sym typeface="Mulish"/>
              </a:defRPr>
            </a:lvl3pPr>
            <a:lvl4pPr indent="0" lvl="3" marL="0" marR="0" rtl="0" algn="l">
              <a:spcBef>
                <a:spcPts val="0"/>
              </a:spcBef>
              <a:buNone/>
              <a:defRPr b="0" i="0" sz="1200">
                <a:solidFill>
                  <a:schemeClr val="dk1"/>
                </a:solidFill>
                <a:latin typeface="Mulish"/>
                <a:ea typeface="Mulish"/>
                <a:cs typeface="Mulish"/>
                <a:sym typeface="Mulish"/>
              </a:defRPr>
            </a:lvl4pPr>
            <a:lvl5pPr indent="0" lvl="4" marL="0" marR="0" rtl="0" algn="l">
              <a:spcBef>
                <a:spcPts val="0"/>
              </a:spcBef>
              <a:buNone/>
              <a:defRPr b="0" i="0" sz="1200">
                <a:solidFill>
                  <a:schemeClr val="dk1"/>
                </a:solidFill>
                <a:latin typeface="Mulish"/>
                <a:ea typeface="Mulish"/>
                <a:cs typeface="Mulish"/>
                <a:sym typeface="Mulish"/>
              </a:defRPr>
            </a:lvl5pPr>
            <a:lvl6pPr indent="0" lvl="5" marL="0" marR="0" rtl="0" algn="l">
              <a:spcBef>
                <a:spcPts val="0"/>
              </a:spcBef>
              <a:buNone/>
              <a:defRPr b="0" i="0" sz="1200">
                <a:solidFill>
                  <a:schemeClr val="dk1"/>
                </a:solidFill>
                <a:latin typeface="Mulish"/>
                <a:ea typeface="Mulish"/>
                <a:cs typeface="Mulish"/>
                <a:sym typeface="Mulish"/>
              </a:defRPr>
            </a:lvl6pPr>
            <a:lvl7pPr indent="0" lvl="6" marL="0" marR="0" rtl="0" algn="l">
              <a:spcBef>
                <a:spcPts val="0"/>
              </a:spcBef>
              <a:buNone/>
              <a:defRPr b="0" i="0" sz="1200">
                <a:solidFill>
                  <a:schemeClr val="dk1"/>
                </a:solidFill>
                <a:latin typeface="Mulish"/>
                <a:ea typeface="Mulish"/>
                <a:cs typeface="Mulish"/>
                <a:sym typeface="Mulish"/>
              </a:defRPr>
            </a:lvl7pPr>
            <a:lvl8pPr indent="0" lvl="7" marL="0" marR="0" rtl="0" algn="l">
              <a:spcBef>
                <a:spcPts val="0"/>
              </a:spcBef>
              <a:buNone/>
              <a:defRPr b="0" i="0" sz="1200">
                <a:solidFill>
                  <a:schemeClr val="dk1"/>
                </a:solidFill>
                <a:latin typeface="Mulish"/>
                <a:ea typeface="Mulish"/>
                <a:cs typeface="Mulish"/>
                <a:sym typeface="Mulish"/>
              </a:defRPr>
            </a:lvl8pPr>
            <a:lvl9pPr indent="0" lvl="8" marL="0" marR="0" rtl="0" algn="l">
              <a:spcBef>
                <a:spcPts val="0"/>
              </a:spcBef>
              <a:buNone/>
              <a:defRPr b="0" i="0" sz="1200">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首頁_中英標題">
  <p:cSld name="首頁_中英標題">
    <p:spTree>
      <p:nvGrpSpPr>
        <p:cNvPr id="13" name="Shape 13"/>
        <p:cNvGrpSpPr/>
        <p:nvPr/>
      </p:nvGrpSpPr>
      <p:grpSpPr>
        <a:xfrm>
          <a:off x="0" y="0"/>
          <a:ext cx="0" cy="0"/>
          <a:chOff x="0" y="0"/>
          <a:chExt cx="0" cy="0"/>
        </a:xfrm>
      </p:grpSpPr>
      <p:sp>
        <p:nvSpPr>
          <p:cNvPr id="14" name="Google Shape;14;p12"/>
          <p:cNvSpPr txBox="1"/>
          <p:nvPr>
            <p:ph type="ctrTitle"/>
          </p:nvPr>
        </p:nvSpPr>
        <p:spPr>
          <a:xfrm>
            <a:off x="967109" y="2274495"/>
            <a:ext cx="10191320" cy="57416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2"/>
          <p:cNvSpPr txBox="1"/>
          <p:nvPr>
            <p:ph idx="1" type="body"/>
          </p:nvPr>
        </p:nvSpPr>
        <p:spPr>
          <a:xfrm>
            <a:off x="967109" y="3007096"/>
            <a:ext cx="10191320" cy="11538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12"/>
          <p:cNvSpPr txBox="1"/>
          <p:nvPr>
            <p:ph idx="2"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1"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12"/>
          <p:cNvSpPr txBox="1"/>
          <p:nvPr>
            <p:ph idx="3"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0"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首頁_中文標題">
  <p:cSld name="首頁_中文標題">
    <p:spTree>
      <p:nvGrpSpPr>
        <p:cNvPr id="18" name="Shape 18"/>
        <p:cNvGrpSpPr/>
        <p:nvPr/>
      </p:nvGrpSpPr>
      <p:grpSpPr>
        <a:xfrm>
          <a:off x="0" y="0"/>
          <a:ext cx="0" cy="0"/>
          <a:chOff x="0" y="0"/>
          <a:chExt cx="0" cy="0"/>
        </a:xfrm>
      </p:grpSpPr>
      <p:sp>
        <p:nvSpPr>
          <p:cNvPr id="19" name="Google Shape;19;p17"/>
          <p:cNvSpPr txBox="1"/>
          <p:nvPr>
            <p:ph type="ctrTitle"/>
          </p:nvPr>
        </p:nvSpPr>
        <p:spPr>
          <a:xfrm>
            <a:off x="967109" y="2141506"/>
            <a:ext cx="6356480" cy="18864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a:spcBef>
                <a:spcPts val="60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17"/>
          <p:cNvSpPr txBox="1"/>
          <p:nvPr>
            <p:ph idx="1"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1"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17"/>
          <p:cNvSpPr txBox="1"/>
          <p:nvPr>
            <p:ph idx="2"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0"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首頁_英文標題">
  <p:cSld name="首頁_英文標題">
    <p:spTree>
      <p:nvGrpSpPr>
        <p:cNvPr id="22" name="Shape 22"/>
        <p:cNvGrpSpPr/>
        <p:nvPr/>
      </p:nvGrpSpPr>
      <p:grpSpPr>
        <a:xfrm>
          <a:off x="0" y="0"/>
          <a:ext cx="0" cy="0"/>
          <a:chOff x="0" y="0"/>
          <a:chExt cx="0" cy="0"/>
        </a:xfrm>
      </p:grpSpPr>
      <p:sp>
        <p:nvSpPr>
          <p:cNvPr id="23" name="Google Shape;23;p18"/>
          <p:cNvSpPr txBox="1"/>
          <p:nvPr>
            <p:ph idx="1" type="body"/>
          </p:nvPr>
        </p:nvSpPr>
        <p:spPr>
          <a:xfrm>
            <a:off x="967109" y="2162200"/>
            <a:ext cx="6356480" cy="18581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18"/>
          <p:cNvSpPr txBox="1"/>
          <p:nvPr>
            <p:ph idx="2"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1"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18"/>
          <p:cNvSpPr txBox="1"/>
          <p:nvPr>
            <p:ph idx="3"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0"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中英標題">
  <p:cSld name="章節1_中英標題">
    <p:spTree>
      <p:nvGrpSpPr>
        <p:cNvPr id="29" name="Shape 29"/>
        <p:cNvGrpSpPr/>
        <p:nvPr/>
      </p:nvGrpSpPr>
      <p:grpSpPr>
        <a:xfrm>
          <a:off x="0" y="0"/>
          <a:ext cx="0" cy="0"/>
          <a:chOff x="0" y="0"/>
          <a:chExt cx="0" cy="0"/>
        </a:xfrm>
      </p:grpSpPr>
      <p:sp>
        <p:nvSpPr>
          <p:cNvPr id="30" name="Google Shape;30;p14"/>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14"/>
          <p:cNvSpPr txBox="1"/>
          <p:nvPr>
            <p:ph idx="1"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14"/>
          <p:cNvSpPr txBox="1"/>
          <p:nvPr>
            <p:ph idx="2"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14"/>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chemeClr val="lt1"/>
                </a:solidFill>
                <a:latin typeface="Mulish"/>
                <a:ea typeface="Mulish"/>
                <a:cs typeface="Mulish"/>
                <a:sym typeface="Mulish"/>
              </a:defRPr>
            </a:lvl1pPr>
            <a:lvl2pPr indent="0" lvl="1" marL="0" marR="0" rtl="0" algn="l">
              <a:spcBef>
                <a:spcPts val="0"/>
              </a:spcBef>
              <a:buNone/>
              <a:defRPr b="0" i="0" sz="1200">
                <a:solidFill>
                  <a:schemeClr val="lt1"/>
                </a:solidFill>
                <a:latin typeface="Mulish"/>
                <a:ea typeface="Mulish"/>
                <a:cs typeface="Mulish"/>
                <a:sym typeface="Mulish"/>
              </a:defRPr>
            </a:lvl2pPr>
            <a:lvl3pPr indent="0" lvl="2" marL="0" marR="0" rtl="0" algn="l">
              <a:spcBef>
                <a:spcPts val="0"/>
              </a:spcBef>
              <a:buNone/>
              <a:defRPr b="0" i="0" sz="1200">
                <a:solidFill>
                  <a:schemeClr val="lt1"/>
                </a:solidFill>
                <a:latin typeface="Mulish"/>
                <a:ea typeface="Mulish"/>
                <a:cs typeface="Mulish"/>
                <a:sym typeface="Mulish"/>
              </a:defRPr>
            </a:lvl3pPr>
            <a:lvl4pPr indent="0" lvl="3" marL="0" marR="0" rtl="0" algn="l">
              <a:spcBef>
                <a:spcPts val="0"/>
              </a:spcBef>
              <a:buNone/>
              <a:defRPr b="0" i="0" sz="1200">
                <a:solidFill>
                  <a:schemeClr val="lt1"/>
                </a:solidFill>
                <a:latin typeface="Mulish"/>
                <a:ea typeface="Mulish"/>
                <a:cs typeface="Mulish"/>
                <a:sym typeface="Mulish"/>
              </a:defRPr>
            </a:lvl4pPr>
            <a:lvl5pPr indent="0" lvl="4" marL="0" marR="0" rtl="0" algn="l">
              <a:spcBef>
                <a:spcPts val="0"/>
              </a:spcBef>
              <a:buNone/>
              <a:defRPr b="0" i="0" sz="1200">
                <a:solidFill>
                  <a:schemeClr val="lt1"/>
                </a:solidFill>
                <a:latin typeface="Mulish"/>
                <a:ea typeface="Mulish"/>
                <a:cs typeface="Mulish"/>
                <a:sym typeface="Mulish"/>
              </a:defRPr>
            </a:lvl5pPr>
            <a:lvl6pPr indent="0" lvl="5" marL="0" marR="0" rtl="0" algn="l">
              <a:spcBef>
                <a:spcPts val="0"/>
              </a:spcBef>
              <a:buNone/>
              <a:defRPr b="0" i="0" sz="1200">
                <a:solidFill>
                  <a:schemeClr val="lt1"/>
                </a:solidFill>
                <a:latin typeface="Mulish"/>
                <a:ea typeface="Mulish"/>
                <a:cs typeface="Mulish"/>
                <a:sym typeface="Mulish"/>
              </a:defRPr>
            </a:lvl6pPr>
            <a:lvl7pPr indent="0" lvl="6" marL="0" marR="0" rtl="0" algn="l">
              <a:spcBef>
                <a:spcPts val="0"/>
              </a:spcBef>
              <a:buNone/>
              <a:defRPr b="0" i="0" sz="1200">
                <a:solidFill>
                  <a:schemeClr val="lt1"/>
                </a:solidFill>
                <a:latin typeface="Mulish"/>
                <a:ea typeface="Mulish"/>
                <a:cs typeface="Mulish"/>
                <a:sym typeface="Mulish"/>
              </a:defRPr>
            </a:lvl7pPr>
            <a:lvl8pPr indent="0" lvl="7" marL="0" marR="0" rtl="0" algn="l">
              <a:spcBef>
                <a:spcPts val="0"/>
              </a:spcBef>
              <a:buNone/>
              <a:defRPr b="0" i="0" sz="1200">
                <a:solidFill>
                  <a:schemeClr val="lt1"/>
                </a:solidFill>
                <a:latin typeface="Mulish"/>
                <a:ea typeface="Mulish"/>
                <a:cs typeface="Mulish"/>
                <a:sym typeface="Mulish"/>
              </a:defRPr>
            </a:lvl8pPr>
            <a:lvl9pPr indent="0" lvl="8" marL="0" marR="0" rtl="0" algn="l">
              <a:spcBef>
                <a:spcPts val="0"/>
              </a:spcBef>
              <a:buNone/>
              <a:defRPr b="0" i="0" sz="1200">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中文標題">
  <p:cSld name="章節1_中文標題">
    <p:spTree>
      <p:nvGrpSpPr>
        <p:cNvPr id="34" name="Shape 34"/>
        <p:cNvGrpSpPr/>
        <p:nvPr/>
      </p:nvGrpSpPr>
      <p:grpSpPr>
        <a:xfrm>
          <a:off x="0" y="0"/>
          <a:ext cx="0" cy="0"/>
          <a:chOff x="0" y="0"/>
          <a:chExt cx="0" cy="0"/>
        </a:xfrm>
      </p:grpSpPr>
      <p:sp>
        <p:nvSpPr>
          <p:cNvPr id="35" name="Google Shape;35;p19"/>
          <p:cNvSpPr txBox="1"/>
          <p:nvPr>
            <p:ph idx="1"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19"/>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chemeClr val="lt1"/>
                </a:solidFill>
                <a:latin typeface="Mulish"/>
                <a:ea typeface="Mulish"/>
                <a:cs typeface="Mulish"/>
                <a:sym typeface="Mulish"/>
              </a:defRPr>
            </a:lvl1pPr>
            <a:lvl2pPr indent="0" lvl="1" marL="0" marR="0" rtl="0" algn="l">
              <a:spcBef>
                <a:spcPts val="0"/>
              </a:spcBef>
              <a:buNone/>
              <a:defRPr b="0" i="0" sz="1200">
                <a:solidFill>
                  <a:schemeClr val="lt1"/>
                </a:solidFill>
                <a:latin typeface="Mulish"/>
                <a:ea typeface="Mulish"/>
                <a:cs typeface="Mulish"/>
                <a:sym typeface="Mulish"/>
              </a:defRPr>
            </a:lvl2pPr>
            <a:lvl3pPr indent="0" lvl="2" marL="0" marR="0" rtl="0" algn="l">
              <a:spcBef>
                <a:spcPts val="0"/>
              </a:spcBef>
              <a:buNone/>
              <a:defRPr b="0" i="0" sz="1200">
                <a:solidFill>
                  <a:schemeClr val="lt1"/>
                </a:solidFill>
                <a:latin typeface="Mulish"/>
                <a:ea typeface="Mulish"/>
                <a:cs typeface="Mulish"/>
                <a:sym typeface="Mulish"/>
              </a:defRPr>
            </a:lvl3pPr>
            <a:lvl4pPr indent="0" lvl="3" marL="0" marR="0" rtl="0" algn="l">
              <a:spcBef>
                <a:spcPts val="0"/>
              </a:spcBef>
              <a:buNone/>
              <a:defRPr b="0" i="0" sz="1200">
                <a:solidFill>
                  <a:schemeClr val="lt1"/>
                </a:solidFill>
                <a:latin typeface="Mulish"/>
                <a:ea typeface="Mulish"/>
                <a:cs typeface="Mulish"/>
                <a:sym typeface="Mulish"/>
              </a:defRPr>
            </a:lvl4pPr>
            <a:lvl5pPr indent="0" lvl="4" marL="0" marR="0" rtl="0" algn="l">
              <a:spcBef>
                <a:spcPts val="0"/>
              </a:spcBef>
              <a:buNone/>
              <a:defRPr b="0" i="0" sz="1200">
                <a:solidFill>
                  <a:schemeClr val="lt1"/>
                </a:solidFill>
                <a:latin typeface="Mulish"/>
                <a:ea typeface="Mulish"/>
                <a:cs typeface="Mulish"/>
                <a:sym typeface="Mulish"/>
              </a:defRPr>
            </a:lvl5pPr>
            <a:lvl6pPr indent="0" lvl="5" marL="0" marR="0" rtl="0" algn="l">
              <a:spcBef>
                <a:spcPts val="0"/>
              </a:spcBef>
              <a:buNone/>
              <a:defRPr b="0" i="0" sz="1200">
                <a:solidFill>
                  <a:schemeClr val="lt1"/>
                </a:solidFill>
                <a:latin typeface="Mulish"/>
                <a:ea typeface="Mulish"/>
                <a:cs typeface="Mulish"/>
                <a:sym typeface="Mulish"/>
              </a:defRPr>
            </a:lvl6pPr>
            <a:lvl7pPr indent="0" lvl="6" marL="0" marR="0" rtl="0" algn="l">
              <a:spcBef>
                <a:spcPts val="0"/>
              </a:spcBef>
              <a:buNone/>
              <a:defRPr b="0" i="0" sz="1200">
                <a:solidFill>
                  <a:schemeClr val="lt1"/>
                </a:solidFill>
                <a:latin typeface="Mulish"/>
                <a:ea typeface="Mulish"/>
                <a:cs typeface="Mulish"/>
                <a:sym typeface="Mulish"/>
              </a:defRPr>
            </a:lvl7pPr>
            <a:lvl8pPr indent="0" lvl="7" marL="0" marR="0" rtl="0" algn="l">
              <a:spcBef>
                <a:spcPts val="0"/>
              </a:spcBef>
              <a:buNone/>
              <a:defRPr b="0" i="0" sz="1200">
                <a:solidFill>
                  <a:schemeClr val="lt1"/>
                </a:solidFill>
                <a:latin typeface="Mulish"/>
                <a:ea typeface="Mulish"/>
                <a:cs typeface="Mulish"/>
                <a:sym typeface="Mulish"/>
              </a:defRPr>
            </a:lvl8pPr>
            <a:lvl9pPr indent="0" lvl="8" marL="0" marR="0" rtl="0" algn="l">
              <a:spcBef>
                <a:spcPts val="0"/>
              </a:spcBef>
              <a:buNone/>
              <a:defRPr b="0" i="0" sz="1200">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37" name="Google Shape;37;p19"/>
          <p:cNvSpPr txBox="1"/>
          <p:nvPr>
            <p:ph type="ctrTitle"/>
          </p:nvPr>
        </p:nvSpPr>
        <p:spPr>
          <a:xfrm>
            <a:off x="966788" y="2241418"/>
            <a:ext cx="6356480" cy="2926200"/>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a:spcBef>
                <a:spcPts val="60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英文標題">
  <p:cSld name="章節1_英文標題">
    <p:spTree>
      <p:nvGrpSpPr>
        <p:cNvPr id="38" name="Shape 38"/>
        <p:cNvGrpSpPr/>
        <p:nvPr/>
      </p:nvGrpSpPr>
      <p:grpSpPr>
        <a:xfrm>
          <a:off x="0" y="0"/>
          <a:ext cx="0" cy="0"/>
          <a:chOff x="0" y="0"/>
          <a:chExt cx="0" cy="0"/>
        </a:xfrm>
      </p:grpSpPr>
      <p:sp>
        <p:nvSpPr>
          <p:cNvPr id="39" name="Google Shape;39;p20"/>
          <p:cNvSpPr txBox="1"/>
          <p:nvPr>
            <p:ph idx="1"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20"/>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chemeClr val="lt1"/>
                </a:solidFill>
                <a:latin typeface="Mulish"/>
                <a:ea typeface="Mulish"/>
                <a:cs typeface="Mulish"/>
                <a:sym typeface="Mulish"/>
              </a:defRPr>
            </a:lvl1pPr>
            <a:lvl2pPr indent="0" lvl="1" marL="0" marR="0" rtl="0" algn="l">
              <a:spcBef>
                <a:spcPts val="0"/>
              </a:spcBef>
              <a:buNone/>
              <a:defRPr b="0" i="0" sz="1200">
                <a:solidFill>
                  <a:schemeClr val="lt1"/>
                </a:solidFill>
                <a:latin typeface="Mulish"/>
                <a:ea typeface="Mulish"/>
                <a:cs typeface="Mulish"/>
                <a:sym typeface="Mulish"/>
              </a:defRPr>
            </a:lvl2pPr>
            <a:lvl3pPr indent="0" lvl="2" marL="0" marR="0" rtl="0" algn="l">
              <a:spcBef>
                <a:spcPts val="0"/>
              </a:spcBef>
              <a:buNone/>
              <a:defRPr b="0" i="0" sz="1200">
                <a:solidFill>
                  <a:schemeClr val="lt1"/>
                </a:solidFill>
                <a:latin typeface="Mulish"/>
                <a:ea typeface="Mulish"/>
                <a:cs typeface="Mulish"/>
                <a:sym typeface="Mulish"/>
              </a:defRPr>
            </a:lvl3pPr>
            <a:lvl4pPr indent="0" lvl="3" marL="0" marR="0" rtl="0" algn="l">
              <a:spcBef>
                <a:spcPts val="0"/>
              </a:spcBef>
              <a:buNone/>
              <a:defRPr b="0" i="0" sz="1200">
                <a:solidFill>
                  <a:schemeClr val="lt1"/>
                </a:solidFill>
                <a:latin typeface="Mulish"/>
                <a:ea typeface="Mulish"/>
                <a:cs typeface="Mulish"/>
                <a:sym typeface="Mulish"/>
              </a:defRPr>
            </a:lvl4pPr>
            <a:lvl5pPr indent="0" lvl="4" marL="0" marR="0" rtl="0" algn="l">
              <a:spcBef>
                <a:spcPts val="0"/>
              </a:spcBef>
              <a:buNone/>
              <a:defRPr b="0" i="0" sz="1200">
                <a:solidFill>
                  <a:schemeClr val="lt1"/>
                </a:solidFill>
                <a:latin typeface="Mulish"/>
                <a:ea typeface="Mulish"/>
                <a:cs typeface="Mulish"/>
                <a:sym typeface="Mulish"/>
              </a:defRPr>
            </a:lvl5pPr>
            <a:lvl6pPr indent="0" lvl="5" marL="0" marR="0" rtl="0" algn="l">
              <a:spcBef>
                <a:spcPts val="0"/>
              </a:spcBef>
              <a:buNone/>
              <a:defRPr b="0" i="0" sz="1200">
                <a:solidFill>
                  <a:schemeClr val="lt1"/>
                </a:solidFill>
                <a:latin typeface="Mulish"/>
                <a:ea typeface="Mulish"/>
                <a:cs typeface="Mulish"/>
                <a:sym typeface="Mulish"/>
              </a:defRPr>
            </a:lvl6pPr>
            <a:lvl7pPr indent="0" lvl="6" marL="0" marR="0" rtl="0" algn="l">
              <a:spcBef>
                <a:spcPts val="0"/>
              </a:spcBef>
              <a:buNone/>
              <a:defRPr b="0" i="0" sz="1200">
                <a:solidFill>
                  <a:schemeClr val="lt1"/>
                </a:solidFill>
                <a:latin typeface="Mulish"/>
                <a:ea typeface="Mulish"/>
                <a:cs typeface="Mulish"/>
                <a:sym typeface="Mulish"/>
              </a:defRPr>
            </a:lvl7pPr>
            <a:lvl8pPr indent="0" lvl="7" marL="0" marR="0" rtl="0" algn="l">
              <a:spcBef>
                <a:spcPts val="0"/>
              </a:spcBef>
              <a:buNone/>
              <a:defRPr b="0" i="0" sz="1200">
                <a:solidFill>
                  <a:schemeClr val="lt1"/>
                </a:solidFill>
                <a:latin typeface="Mulish"/>
                <a:ea typeface="Mulish"/>
                <a:cs typeface="Mulish"/>
                <a:sym typeface="Mulish"/>
              </a:defRPr>
            </a:lvl8pPr>
            <a:lvl9pPr indent="0" lvl="8" marL="0" marR="0" rtl="0" algn="l">
              <a:spcBef>
                <a:spcPts val="0"/>
              </a:spcBef>
              <a:buNone/>
              <a:defRPr b="0" i="0" sz="1200">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41" name="Google Shape;41;p20"/>
          <p:cNvSpPr txBox="1"/>
          <p:nvPr>
            <p:ph idx="2" type="body"/>
          </p:nvPr>
        </p:nvSpPr>
        <p:spPr>
          <a:xfrm>
            <a:off x="967109" y="2246089"/>
            <a:ext cx="6356480" cy="253563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僅中文標題">
  <p:cSld name="內容頁_僅中文標題">
    <p:spTree>
      <p:nvGrpSpPr>
        <p:cNvPr id="43" name="Shape 43"/>
        <p:cNvGrpSpPr/>
        <p:nvPr/>
      </p:nvGrpSpPr>
      <p:grpSpPr>
        <a:xfrm>
          <a:off x="0" y="0"/>
          <a:ext cx="0" cy="0"/>
          <a:chOff x="0" y="0"/>
          <a:chExt cx="0" cy="0"/>
        </a:xfrm>
      </p:grpSpPr>
      <p:sp>
        <p:nvSpPr>
          <p:cNvPr id="44" name="Google Shape;44;p16"/>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4300"/>
              <a:buFont typeface="Microsoft JhengHei"/>
              <a:buNone/>
              <a:defRPr b="1" i="0" sz="4300" u="none" cap="none" strike="noStrike">
                <a:solidFill>
                  <a:schemeClr val="accent2"/>
                </a:solidFill>
                <a:latin typeface="Microsoft JhengHei"/>
                <a:ea typeface="Microsoft JhengHei"/>
                <a:cs typeface="Microsoft JhengHei"/>
                <a:sym typeface="Microsoft JhengHe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16"/>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16"/>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chemeClr val="dk1"/>
                </a:solidFill>
                <a:latin typeface="Mulish"/>
                <a:ea typeface="Mulish"/>
                <a:cs typeface="Mulish"/>
                <a:sym typeface="Mulish"/>
              </a:defRPr>
            </a:lvl1pPr>
            <a:lvl2pPr indent="0" lvl="1" marL="0" marR="0" rtl="0" algn="l">
              <a:spcBef>
                <a:spcPts val="0"/>
              </a:spcBef>
              <a:buNone/>
              <a:defRPr b="0" i="0" sz="1200">
                <a:solidFill>
                  <a:schemeClr val="dk1"/>
                </a:solidFill>
                <a:latin typeface="Mulish"/>
                <a:ea typeface="Mulish"/>
                <a:cs typeface="Mulish"/>
                <a:sym typeface="Mulish"/>
              </a:defRPr>
            </a:lvl2pPr>
            <a:lvl3pPr indent="0" lvl="2" marL="0" marR="0" rtl="0" algn="l">
              <a:spcBef>
                <a:spcPts val="0"/>
              </a:spcBef>
              <a:buNone/>
              <a:defRPr b="0" i="0" sz="1200">
                <a:solidFill>
                  <a:schemeClr val="dk1"/>
                </a:solidFill>
                <a:latin typeface="Mulish"/>
                <a:ea typeface="Mulish"/>
                <a:cs typeface="Mulish"/>
                <a:sym typeface="Mulish"/>
              </a:defRPr>
            </a:lvl3pPr>
            <a:lvl4pPr indent="0" lvl="3" marL="0" marR="0" rtl="0" algn="l">
              <a:spcBef>
                <a:spcPts val="0"/>
              </a:spcBef>
              <a:buNone/>
              <a:defRPr b="0" i="0" sz="1200">
                <a:solidFill>
                  <a:schemeClr val="dk1"/>
                </a:solidFill>
                <a:latin typeface="Mulish"/>
                <a:ea typeface="Mulish"/>
                <a:cs typeface="Mulish"/>
                <a:sym typeface="Mulish"/>
              </a:defRPr>
            </a:lvl4pPr>
            <a:lvl5pPr indent="0" lvl="4" marL="0" marR="0" rtl="0" algn="l">
              <a:spcBef>
                <a:spcPts val="0"/>
              </a:spcBef>
              <a:buNone/>
              <a:defRPr b="0" i="0" sz="1200">
                <a:solidFill>
                  <a:schemeClr val="dk1"/>
                </a:solidFill>
                <a:latin typeface="Mulish"/>
                <a:ea typeface="Mulish"/>
                <a:cs typeface="Mulish"/>
                <a:sym typeface="Mulish"/>
              </a:defRPr>
            </a:lvl5pPr>
            <a:lvl6pPr indent="0" lvl="5" marL="0" marR="0" rtl="0" algn="l">
              <a:spcBef>
                <a:spcPts val="0"/>
              </a:spcBef>
              <a:buNone/>
              <a:defRPr b="0" i="0" sz="1200">
                <a:solidFill>
                  <a:schemeClr val="dk1"/>
                </a:solidFill>
                <a:latin typeface="Mulish"/>
                <a:ea typeface="Mulish"/>
                <a:cs typeface="Mulish"/>
                <a:sym typeface="Mulish"/>
              </a:defRPr>
            </a:lvl6pPr>
            <a:lvl7pPr indent="0" lvl="6" marL="0" marR="0" rtl="0" algn="l">
              <a:spcBef>
                <a:spcPts val="0"/>
              </a:spcBef>
              <a:buNone/>
              <a:defRPr b="0" i="0" sz="1200">
                <a:solidFill>
                  <a:schemeClr val="dk1"/>
                </a:solidFill>
                <a:latin typeface="Mulish"/>
                <a:ea typeface="Mulish"/>
                <a:cs typeface="Mulish"/>
                <a:sym typeface="Mulish"/>
              </a:defRPr>
            </a:lvl7pPr>
            <a:lvl8pPr indent="0" lvl="7" marL="0" marR="0" rtl="0" algn="l">
              <a:spcBef>
                <a:spcPts val="0"/>
              </a:spcBef>
              <a:buNone/>
              <a:defRPr b="0" i="0" sz="1200">
                <a:solidFill>
                  <a:schemeClr val="dk1"/>
                </a:solidFill>
                <a:latin typeface="Mulish"/>
                <a:ea typeface="Mulish"/>
                <a:cs typeface="Mulish"/>
                <a:sym typeface="Mulish"/>
              </a:defRPr>
            </a:lvl8pPr>
            <a:lvl9pPr indent="0" lvl="8" marL="0" marR="0" rtl="0" algn="l">
              <a:spcBef>
                <a:spcPts val="0"/>
              </a:spcBef>
              <a:buNone/>
              <a:defRPr b="0" i="0" sz="1200">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中文標題＋文字">
  <p:cSld name="內容頁_中文標題＋文字">
    <p:spTree>
      <p:nvGrpSpPr>
        <p:cNvPr id="47" name="Shape 47"/>
        <p:cNvGrpSpPr/>
        <p:nvPr/>
      </p:nvGrpSpPr>
      <p:grpSpPr>
        <a:xfrm>
          <a:off x="0" y="0"/>
          <a:ext cx="0" cy="0"/>
          <a:chOff x="0" y="0"/>
          <a:chExt cx="0" cy="0"/>
        </a:xfrm>
      </p:grpSpPr>
      <p:sp>
        <p:nvSpPr>
          <p:cNvPr id="48" name="Google Shape;48;p21"/>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4300"/>
              <a:buFont typeface="Microsoft JhengHei"/>
              <a:buNone/>
              <a:defRPr b="1" i="0" sz="4300" u="none" cap="none" strike="noStrike">
                <a:solidFill>
                  <a:schemeClr val="accent2"/>
                </a:solidFill>
                <a:latin typeface="Microsoft JhengHei"/>
                <a:ea typeface="Microsoft JhengHei"/>
                <a:cs typeface="Microsoft JhengHei"/>
                <a:sym typeface="Microsoft JhengHe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21"/>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21"/>
          <p:cNvSpPr txBox="1"/>
          <p:nvPr>
            <p:ph idx="2" type="body"/>
          </p:nvPr>
        </p:nvSpPr>
        <p:spPr>
          <a:xfrm>
            <a:off x="954088" y="1618596"/>
            <a:ext cx="10102795" cy="408912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0000"/>
              </a:lnSpc>
              <a:spcBef>
                <a:spcPts val="1400"/>
              </a:spcBef>
              <a:spcAft>
                <a:spcPts val="0"/>
              </a:spcAft>
              <a:buClr>
                <a:schemeClr val="dk1"/>
              </a:buClr>
              <a:buSzPts val="2700"/>
              <a:buFont typeface="Arial"/>
              <a:buNone/>
              <a:defRPr b="0" i="0" sz="27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21"/>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chemeClr val="dk1"/>
                </a:solidFill>
                <a:latin typeface="Mulish"/>
                <a:ea typeface="Mulish"/>
                <a:cs typeface="Mulish"/>
                <a:sym typeface="Mulish"/>
              </a:defRPr>
            </a:lvl1pPr>
            <a:lvl2pPr indent="0" lvl="1" marL="0" marR="0" rtl="0" algn="l">
              <a:spcBef>
                <a:spcPts val="0"/>
              </a:spcBef>
              <a:buNone/>
              <a:defRPr b="0" i="0" sz="1200">
                <a:solidFill>
                  <a:schemeClr val="dk1"/>
                </a:solidFill>
                <a:latin typeface="Mulish"/>
                <a:ea typeface="Mulish"/>
                <a:cs typeface="Mulish"/>
                <a:sym typeface="Mulish"/>
              </a:defRPr>
            </a:lvl2pPr>
            <a:lvl3pPr indent="0" lvl="2" marL="0" marR="0" rtl="0" algn="l">
              <a:spcBef>
                <a:spcPts val="0"/>
              </a:spcBef>
              <a:buNone/>
              <a:defRPr b="0" i="0" sz="1200">
                <a:solidFill>
                  <a:schemeClr val="dk1"/>
                </a:solidFill>
                <a:latin typeface="Mulish"/>
                <a:ea typeface="Mulish"/>
                <a:cs typeface="Mulish"/>
                <a:sym typeface="Mulish"/>
              </a:defRPr>
            </a:lvl3pPr>
            <a:lvl4pPr indent="0" lvl="3" marL="0" marR="0" rtl="0" algn="l">
              <a:spcBef>
                <a:spcPts val="0"/>
              </a:spcBef>
              <a:buNone/>
              <a:defRPr b="0" i="0" sz="1200">
                <a:solidFill>
                  <a:schemeClr val="dk1"/>
                </a:solidFill>
                <a:latin typeface="Mulish"/>
                <a:ea typeface="Mulish"/>
                <a:cs typeface="Mulish"/>
                <a:sym typeface="Mulish"/>
              </a:defRPr>
            </a:lvl4pPr>
            <a:lvl5pPr indent="0" lvl="4" marL="0" marR="0" rtl="0" algn="l">
              <a:spcBef>
                <a:spcPts val="0"/>
              </a:spcBef>
              <a:buNone/>
              <a:defRPr b="0" i="0" sz="1200">
                <a:solidFill>
                  <a:schemeClr val="dk1"/>
                </a:solidFill>
                <a:latin typeface="Mulish"/>
                <a:ea typeface="Mulish"/>
                <a:cs typeface="Mulish"/>
                <a:sym typeface="Mulish"/>
              </a:defRPr>
            </a:lvl5pPr>
            <a:lvl6pPr indent="0" lvl="5" marL="0" marR="0" rtl="0" algn="l">
              <a:spcBef>
                <a:spcPts val="0"/>
              </a:spcBef>
              <a:buNone/>
              <a:defRPr b="0" i="0" sz="1200">
                <a:solidFill>
                  <a:schemeClr val="dk1"/>
                </a:solidFill>
                <a:latin typeface="Mulish"/>
                <a:ea typeface="Mulish"/>
                <a:cs typeface="Mulish"/>
                <a:sym typeface="Mulish"/>
              </a:defRPr>
            </a:lvl6pPr>
            <a:lvl7pPr indent="0" lvl="6" marL="0" marR="0" rtl="0" algn="l">
              <a:spcBef>
                <a:spcPts val="0"/>
              </a:spcBef>
              <a:buNone/>
              <a:defRPr b="0" i="0" sz="1200">
                <a:solidFill>
                  <a:schemeClr val="dk1"/>
                </a:solidFill>
                <a:latin typeface="Mulish"/>
                <a:ea typeface="Mulish"/>
                <a:cs typeface="Mulish"/>
                <a:sym typeface="Mulish"/>
              </a:defRPr>
            </a:lvl7pPr>
            <a:lvl8pPr indent="0" lvl="7" marL="0" marR="0" rtl="0" algn="l">
              <a:spcBef>
                <a:spcPts val="0"/>
              </a:spcBef>
              <a:buNone/>
              <a:defRPr b="0" i="0" sz="1200">
                <a:solidFill>
                  <a:schemeClr val="dk1"/>
                </a:solidFill>
                <a:latin typeface="Mulish"/>
                <a:ea typeface="Mulish"/>
                <a:cs typeface="Mulish"/>
                <a:sym typeface="Mulish"/>
              </a:defRPr>
            </a:lvl8pPr>
            <a:lvl9pPr indent="0" lvl="8" marL="0" marR="0" rtl="0" algn="l">
              <a:spcBef>
                <a:spcPts val="0"/>
              </a:spcBef>
              <a:buNone/>
              <a:defRPr b="0" i="0" sz="1200">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0.jp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1.jpg"/><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0" Type="http://schemas.openxmlformats.org/officeDocument/2006/relationships/theme" Target="../theme/theme2.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 name="Shape 26"/>
        <p:cNvGrpSpPr/>
        <p:nvPr/>
      </p:nvGrpSpPr>
      <p:grpSpPr>
        <a:xfrm>
          <a:off x="0" y="0"/>
          <a:ext cx="0" cy="0"/>
          <a:chOff x="0" y="0"/>
          <a:chExt cx="0" cy="0"/>
        </a:xfrm>
      </p:grpSpPr>
      <p:sp>
        <p:nvSpPr>
          <p:cNvPr id="27" name="Google Shape;27;p13"/>
          <p:cNvSpPr txBox="1"/>
          <p:nvPr/>
        </p:nvSpPr>
        <p:spPr>
          <a:xfrm>
            <a:off x="966788" y="717402"/>
            <a:ext cx="3515360"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zh-TW" sz="5800">
                <a:solidFill>
                  <a:schemeClr val="lt1"/>
                </a:solidFill>
                <a:latin typeface="Mulish ExtraLight"/>
                <a:ea typeface="Mulish ExtraLight"/>
                <a:cs typeface="Mulish ExtraLight"/>
                <a:sym typeface="Mulish ExtraLight"/>
              </a:rPr>
              <a:t>01</a:t>
            </a:r>
            <a:endParaRPr b="0" i="0" sz="5800">
              <a:solidFill>
                <a:schemeClr val="lt1"/>
              </a:solidFill>
              <a:latin typeface="Mulish ExtraLight"/>
              <a:ea typeface="Mulish ExtraLight"/>
              <a:cs typeface="Mulish ExtraLight"/>
              <a:sym typeface="Mulish ExtraLight"/>
            </a:endParaRPr>
          </a:p>
        </p:txBody>
      </p:sp>
      <p:sp>
        <p:nvSpPr>
          <p:cNvPr id="28" name="Google Shape;28;p13"/>
          <p:cNvSpPr txBox="1"/>
          <p:nvPr/>
        </p:nvSpPr>
        <p:spPr>
          <a:xfrm>
            <a:off x="1242283" y="6179444"/>
            <a:ext cx="73777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zh-TW" sz="1200">
                <a:solidFill>
                  <a:schemeClr val="lt1"/>
                </a:solidFill>
                <a:latin typeface="Microsoft JhengHei"/>
                <a:ea typeface="Microsoft JhengHei"/>
                <a:cs typeface="Microsoft JhengHei"/>
                <a:sym typeface="Microsoft JhengHei"/>
              </a:rPr>
              <a:t>章節 01</a:t>
            </a:r>
            <a:endParaRPr b="1" i="0" sz="1200">
              <a:solidFill>
                <a:schemeClr val="lt1"/>
              </a:solidFill>
              <a:latin typeface="Microsoft JhengHei"/>
              <a:ea typeface="Microsoft JhengHei"/>
              <a:cs typeface="Microsoft JhengHei"/>
              <a:sym typeface="Microsoft JhengHei"/>
            </a:endParaRPr>
          </a:p>
        </p:txBody>
      </p:sp>
    </p:spTree>
  </p:cSld>
  <p:clrMap accent1="accent1" accent2="accent2" accent3="accent3" accent4="accent4" accent5="accent5" accent6="accent6" bg1="lt1" bg2="dk2" tx1="dk1" tx2="lt2" folHlink="folHlink" hlink="hlink"/>
  <p:sldLayoutIdLst>
    <p:sldLayoutId id="2147483655" r:id="rId2"/>
    <p:sldLayoutId id="2147483656" r:id="rId3"/>
    <p:sldLayoutId id="2147483657"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2" name="Shape 4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6"/>
          <p:cNvSpPr txBox="1"/>
          <p:nvPr>
            <p:ph type="ctrTitle"/>
          </p:nvPr>
        </p:nvSpPr>
        <p:spPr>
          <a:xfrm>
            <a:off x="967109" y="2274495"/>
            <a:ext cx="10191320" cy="57416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資料可視化</a:t>
            </a:r>
            <a:endParaRPr/>
          </a:p>
        </p:txBody>
      </p:sp>
      <p:sp>
        <p:nvSpPr>
          <p:cNvPr id="82" name="Google Shape;82;p6"/>
          <p:cNvSpPr txBox="1"/>
          <p:nvPr>
            <p:ph idx="1" type="body"/>
          </p:nvPr>
        </p:nvSpPr>
        <p:spPr>
          <a:xfrm>
            <a:off x="967109" y="3007096"/>
            <a:ext cx="10191320" cy="115384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
        <p:nvSpPr>
          <p:cNvPr id="83" name="Google Shape;83;p6"/>
          <p:cNvSpPr txBox="1"/>
          <p:nvPr>
            <p:ph idx="2"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200"/>
              <a:buNone/>
            </a:pPr>
            <a:r>
              <a:rPr lang="zh-TW"/>
              <a:t>許瑋哲</a:t>
            </a:r>
            <a:endParaRPr/>
          </a:p>
        </p:txBody>
      </p:sp>
      <p:sp>
        <p:nvSpPr>
          <p:cNvPr id="84" name="Google Shape;84;p6"/>
          <p:cNvSpPr txBox="1"/>
          <p:nvPr>
            <p:ph idx="3"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2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7d2ce44094_0_44"/>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156" name="Google Shape;156;g27d2ce44094_0_44"/>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
        <p:nvSpPr>
          <p:cNvPr id="157" name="Google Shape;157;g27d2ce44094_0_44"/>
          <p:cNvSpPr txBox="1"/>
          <p:nvPr/>
        </p:nvSpPr>
        <p:spPr>
          <a:xfrm>
            <a:off x="953359" y="824935"/>
            <a:ext cx="8747100" cy="57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zh-TW" sz="4300">
                <a:solidFill>
                  <a:srgbClr val="432FA6"/>
                </a:solidFill>
                <a:latin typeface="Microsoft JhengHei"/>
                <a:ea typeface="Microsoft JhengHei"/>
                <a:cs typeface="Microsoft JhengHei"/>
                <a:sym typeface="Microsoft JhengHei"/>
              </a:rPr>
              <a:t>摘要</a:t>
            </a:r>
            <a:endParaRPr b="1" sz="4300">
              <a:solidFill>
                <a:srgbClr val="432FA6"/>
              </a:solidFill>
              <a:latin typeface="Microsoft JhengHei"/>
              <a:ea typeface="Microsoft JhengHei"/>
              <a:cs typeface="Microsoft JhengHei"/>
              <a:sym typeface="Microsoft JhengHei"/>
            </a:endParaRPr>
          </a:p>
        </p:txBody>
      </p:sp>
      <p:sp>
        <p:nvSpPr>
          <p:cNvPr id="158" name="Google Shape;158;g27d2ce44094_0_44"/>
          <p:cNvSpPr txBox="1"/>
          <p:nvPr/>
        </p:nvSpPr>
        <p:spPr>
          <a:xfrm>
            <a:off x="954088" y="1618596"/>
            <a:ext cx="10102800" cy="408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TW" sz="2300">
                <a:solidFill>
                  <a:srgbClr val="432FA6"/>
                </a:solidFill>
                <a:latin typeface="Mulish"/>
                <a:ea typeface="Mulish"/>
                <a:cs typeface="Mulish"/>
                <a:sym typeface="Mulish"/>
              </a:rPr>
              <a:t>Results of this research indicate that the willingness of future usage construct is the primary outcome of this study, followed by the usefulness factor. Further findings conclude that the majority of users found this technology highly engaging and easy to use.</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rPr b="1" lang="zh-TW" sz="2300">
                <a:solidFill>
                  <a:srgbClr val="432FA6"/>
                </a:solidFill>
                <a:latin typeface="Microsoft JhengHei"/>
                <a:ea typeface="Microsoft JhengHei"/>
                <a:cs typeface="Microsoft JhengHei"/>
                <a:sym typeface="Microsoft JhengHei"/>
              </a:rPr>
              <a:t>研究結果顯示，未來使用意願構建是本研究的主要結果，其次是實用性因素。進一步的發現得出結論，大多數使用者認為這項技術非常吸引人且易於使用。</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1600"/>
              </a:spcAft>
              <a:buNone/>
            </a:pPr>
            <a:r>
              <a:t/>
            </a:r>
            <a:endParaRPr b="1" sz="2300">
              <a:solidFill>
                <a:srgbClr val="432FA6"/>
              </a:solidFill>
              <a:latin typeface="Microsoft JhengHei"/>
              <a:ea typeface="Microsoft JhengHei"/>
              <a:cs typeface="Microsoft JhengHei"/>
              <a:sym typeface="Microsoft JhengHe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7d2ce44094_0_5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164" name="Google Shape;164;g27d2ce44094_0_5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
        <p:nvSpPr>
          <p:cNvPr id="165" name="Google Shape;165;g27d2ce44094_0_51"/>
          <p:cNvSpPr txBox="1"/>
          <p:nvPr/>
        </p:nvSpPr>
        <p:spPr>
          <a:xfrm>
            <a:off x="953359" y="824935"/>
            <a:ext cx="8747100" cy="57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zh-TW" sz="4300">
                <a:solidFill>
                  <a:srgbClr val="432FA6"/>
                </a:solidFill>
                <a:latin typeface="Microsoft JhengHei"/>
                <a:ea typeface="Microsoft JhengHei"/>
                <a:cs typeface="Microsoft JhengHei"/>
                <a:sym typeface="Microsoft JhengHei"/>
              </a:rPr>
              <a:t>摘要</a:t>
            </a:r>
            <a:endParaRPr b="1" sz="4300">
              <a:solidFill>
                <a:srgbClr val="432FA6"/>
              </a:solidFill>
              <a:latin typeface="Microsoft JhengHei"/>
              <a:ea typeface="Microsoft JhengHei"/>
              <a:cs typeface="Microsoft JhengHei"/>
              <a:sym typeface="Microsoft JhengHei"/>
            </a:endParaRPr>
          </a:p>
        </p:txBody>
      </p:sp>
      <p:sp>
        <p:nvSpPr>
          <p:cNvPr id="166" name="Google Shape;166;g27d2ce44094_0_51"/>
          <p:cNvSpPr txBox="1"/>
          <p:nvPr/>
        </p:nvSpPr>
        <p:spPr>
          <a:xfrm>
            <a:off x="954088" y="1618596"/>
            <a:ext cx="10102800" cy="408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TW" sz="2300">
                <a:solidFill>
                  <a:srgbClr val="432FA6"/>
                </a:solidFill>
                <a:latin typeface="Mulish"/>
                <a:ea typeface="Mulish"/>
                <a:cs typeface="Mulish"/>
                <a:sym typeface="Mulish"/>
              </a:rPr>
              <a:t>The combination of the proposed system and AIVC in museum storytelling has extensive applications in museums, galleries, and cultural heritage places to enhance the visitor experience.</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rPr b="1" lang="zh-TW" sz="2300">
                <a:solidFill>
                  <a:srgbClr val="432FA6"/>
                </a:solidFill>
                <a:latin typeface="Microsoft JhengHei"/>
                <a:ea typeface="Microsoft JhengHei"/>
                <a:cs typeface="Microsoft JhengHei"/>
                <a:sym typeface="Microsoft JhengHei"/>
              </a:rPr>
              <a:t>所提出的系統與AIVC在博物館敘事中的結合在博物館、畫廊和文化遺產場所中具有廣泛的應用，可增強參觀者觀展體驗。</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1600"/>
              </a:spcAft>
              <a:buNone/>
            </a:pPr>
            <a:r>
              <a:t/>
            </a:r>
            <a:endParaRPr b="1" sz="2300">
              <a:solidFill>
                <a:srgbClr val="432FA6"/>
              </a:solidFill>
              <a:latin typeface="Microsoft JhengHei"/>
              <a:ea typeface="Microsoft JhengHei"/>
              <a:cs typeface="Microsoft JhengHei"/>
              <a:sym typeface="Microsoft JhengHe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7b7b61613d_0_7"/>
          <p:cNvSpPr txBox="1"/>
          <p:nvPr>
            <p:ph type="ctrTitle"/>
          </p:nvPr>
        </p:nvSpPr>
        <p:spPr>
          <a:xfrm>
            <a:off x="967109" y="2419102"/>
            <a:ext cx="101913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圖片</a:t>
            </a:r>
            <a:endParaRPr/>
          </a:p>
        </p:txBody>
      </p:sp>
      <p:sp>
        <p:nvSpPr>
          <p:cNvPr id="172" name="Google Shape;172;g27b7b61613d_0_7"/>
          <p:cNvSpPr txBox="1"/>
          <p:nvPr>
            <p:ph idx="1" type="body"/>
          </p:nvPr>
        </p:nvSpPr>
        <p:spPr>
          <a:xfrm>
            <a:off x="967109" y="3124542"/>
            <a:ext cx="10191300" cy="189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
        <p:nvSpPr>
          <p:cNvPr id="173" name="Google Shape;173;g27b7b61613d_0_7"/>
          <p:cNvSpPr txBox="1"/>
          <p:nvPr>
            <p:ph idx="2"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t/>
            </a:r>
            <a:endParaRPr/>
          </a:p>
        </p:txBody>
      </p:sp>
      <p:sp>
        <p:nvSpPr>
          <p:cNvPr id="174" name="Google Shape;174;g27b7b61613d_0_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7b7b61613d_0_14"/>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180" name="Google Shape;180;g27b7b61613d_0_14"/>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181" name="Google Shape;181;g27b7b61613d_0_14"/>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182" name="Google Shape;182;g27b7b61613d_0_14"/>
          <p:cNvPicPr preferRelativeResize="0"/>
          <p:nvPr/>
        </p:nvPicPr>
        <p:blipFill>
          <a:blip r:embed="rId3">
            <a:alphaModFix/>
          </a:blip>
          <a:stretch>
            <a:fillRect/>
          </a:stretch>
        </p:blipFill>
        <p:spPr>
          <a:xfrm>
            <a:off x="196511" y="1875800"/>
            <a:ext cx="11646576" cy="27884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7d2ce44094_0_73"/>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188" name="Google Shape;188;g27d2ce44094_0_7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189" name="Google Shape;189;g27d2ce44094_0_7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190" name="Google Shape;190;g27d2ce44094_0_73"/>
          <p:cNvPicPr preferRelativeResize="0"/>
          <p:nvPr/>
        </p:nvPicPr>
        <p:blipFill>
          <a:blip r:embed="rId3">
            <a:alphaModFix/>
          </a:blip>
          <a:stretch>
            <a:fillRect/>
          </a:stretch>
        </p:blipFill>
        <p:spPr>
          <a:xfrm>
            <a:off x="1728800" y="157200"/>
            <a:ext cx="8630800" cy="588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7d2ce44094_0_8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196" name="Google Shape;196;g27d2ce44094_0_8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197" name="Google Shape;197;g27d2ce44094_0_8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198" name="Google Shape;198;g27d2ce44094_0_80"/>
          <p:cNvPicPr preferRelativeResize="0"/>
          <p:nvPr/>
        </p:nvPicPr>
        <p:blipFill>
          <a:blip r:embed="rId3">
            <a:alphaModFix/>
          </a:blip>
          <a:stretch>
            <a:fillRect/>
          </a:stretch>
        </p:blipFill>
        <p:spPr>
          <a:xfrm>
            <a:off x="911100" y="249700"/>
            <a:ext cx="10369801" cy="59464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7d2ce44094_0_87"/>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204" name="Google Shape;204;g27d2ce44094_0_8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205" name="Google Shape;205;g27d2ce44094_0_8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206" name="Google Shape;206;g27d2ce44094_0_87"/>
          <p:cNvPicPr preferRelativeResize="0"/>
          <p:nvPr/>
        </p:nvPicPr>
        <p:blipFill>
          <a:blip r:embed="rId3">
            <a:alphaModFix/>
          </a:blip>
          <a:stretch>
            <a:fillRect/>
          </a:stretch>
        </p:blipFill>
        <p:spPr>
          <a:xfrm>
            <a:off x="292075" y="419572"/>
            <a:ext cx="11319999" cy="5571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7d2ce44094_0_95"/>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212" name="Google Shape;212;g27d2ce44094_0_95"/>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213" name="Google Shape;213;g27d2ce44094_0_95"/>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214" name="Google Shape;214;g27d2ce44094_0_95"/>
          <p:cNvPicPr preferRelativeResize="0"/>
          <p:nvPr/>
        </p:nvPicPr>
        <p:blipFill>
          <a:blip r:embed="rId3">
            <a:alphaModFix/>
          </a:blip>
          <a:stretch>
            <a:fillRect/>
          </a:stretch>
        </p:blipFill>
        <p:spPr>
          <a:xfrm>
            <a:off x="601300" y="400447"/>
            <a:ext cx="10977626" cy="5671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7d2ce44094_0_102"/>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220" name="Google Shape;220;g27d2ce44094_0_102"/>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221" name="Google Shape;221;g27d2ce44094_0_102"/>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222" name="Google Shape;222;g27d2ce44094_0_102"/>
          <p:cNvPicPr preferRelativeResize="0"/>
          <p:nvPr/>
        </p:nvPicPr>
        <p:blipFill>
          <a:blip r:embed="rId3">
            <a:alphaModFix/>
          </a:blip>
          <a:stretch>
            <a:fillRect/>
          </a:stretch>
        </p:blipFill>
        <p:spPr>
          <a:xfrm>
            <a:off x="811125" y="122325"/>
            <a:ext cx="10369799" cy="60005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7d2ce44094_0_109"/>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228" name="Google Shape;228;g27d2ce44094_0_10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229" name="Google Shape;229;g27d2ce44094_0_10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230" name="Google Shape;230;g27d2ce44094_0_109"/>
          <p:cNvPicPr preferRelativeResize="0"/>
          <p:nvPr/>
        </p:nvPicPr>
        <p:blipFill>
          <a:blip r:embed="rId3">
            <a:alphaModFix/>
          </a:blip>
          <a:stretch>
            <a:fillRect/>
          </a:stretch>
        </p:blipFill>
        <p:spPr>
          <a:xfrm>
            <a:off x="525300" y="476623"/>
            <a:ext cx="11086776" cy="49496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7"/>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Ambient Information Visualisation and Visitors’ Technology Acceptance of Mixed Reality in Museums</a:t>
            </a:r>
            <a:endParaRPr/>
          </a:p>
        </p:txBody>
      </p:sp>
      <p:sp>
        <p:nvSpPr>
          <p:cNvPr id="90" name="Google Shape;90;p7"/>
          <p:cNvSpPr txBox="1"/>
          <p:nvPr>
            <p:ph idx="2"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t/>
            </a:r>
            <a:endParaRPr/>
          </a:p>
        </p:txBody>
      </p:sp>
      <p:sp>
        <p:nvSpPr>
          <p:cNvPr id="91" name="Google Shape;91;p7"/>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7d2ce44094_0_117"/>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236" name="Google Shape;236;g27d2ce44094_0_11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237" name="Google Shape;237;g27d2ce44094_0_11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238" name="Google Shape;238;g27d2ce44094_0_117"/>
          <p:cNvPicPr preferRelativeResize="0"/>
          <p:nvPr/>
        </p:nvPicPr>
        <p:blipFill>
          <a:blip r:embed="rId3">
            <a:alphaModFix/>
          </a:blip>
          <a:stretch>
            <a:fillRect/>
          </a:stretch>
        </p:blipFill>
        <p:spPr>
          <a:xfrm>
            <a:off x="1019968" y="1799324"/>
            <a:ext cx="10152070" cy="289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7d2ce44094_0_125"/>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244" name="Google Shape;244;g27d2ce44094_0_125"/>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245" name="Google Shape;245;g27d2ce44094_0_125"/>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246" name="Google Shape;246;g27d2ce44094_0_125"/>
          <p:cNvPicPr preferRelativeResize="0"/>
          <p:nvPr/>
        </p:nvPicPr>
        <p:blipFill>
          <a:blip r:embed="rId3">
            <a:alphaModFix/>
          </a:blip>
          <a:stretch>
            <a:fillRect/>
          </a:stretch>
        </p:blipFill>
        <p:spPr>
          <a:xfrm>
            <a:off x="854413" y="394772"/>
            <a:ext cx="10677725" cy="530278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7d2ce44094_0_132"/>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252" name="Google Shape;252;g27d2ce44094_0_132"/>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253" name="Google Shape;253;g27d2ce44094_0_132"/>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254" name="Google Shape;254;g27d2ce44094_0_132"/>
          <p:cNvPicPr preferRelativeResize="0"/>
          <p:nvPr/>
        </p:nvPicPr>
        <p:blipFill>
          <a:blip r:embed="rId3">
            <a:alphaModFix/>
          </a:blip>
          <a:stretch>
            <a:fillRect/>
          </a:stretch>
        </p:blipFill>
        <p:spPr>
          <a:xfrm>
            <a:off x="3016075" y="0"/>
            <a:ext cx="5710800" cy="7015025"/>
          </a:xfrm>
          <a:prstGeom prst="rect">
            <a:avLst/>
          </a:prstGeom>
          <a:noFill/>
          <a:ln>
            <a:noFill/>
          </a:ln>
        </p:spPr>
      </p:pic>
      <p:pic>
        <p:nvPicPr>
          <p:cNvPr id="255" name="Google Shape;255;g27d2ce44094_0_132"/>
          <p:cNvPicPr preferRelativeResize="0"/>
          <p:nvPr/>
        </p:nvPicPr>
        <p:blipFill>
          <a:blip r:embed="rId4">
            <a:alphaModFix/>
          </a:blip>
          <a:stretch>
            <a:fillRect/>
          </a:stretch>
        </p:blipFill>
        <p:spPr>
          <a:xfrm>
            <a:off x="2223400" y="5249863"/>
            <a:ext cx="7296150" cy="447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7d2ce44094_0_141"/>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261" name="Google Shape;261;g27d2ce44094_0_14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262" name="Google Shape;262;g27d2ce44094_0_14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263" name="Google Shape;263;g27d2ce44094_0_141"/>
          <p:cNvPicPr preferRelativeResize="0"/>
          <p:nvPr/>
        </p:nvPicPr>
        <p:blipFill>
          <a:blip r:embed="rId3">
            <a:alphaModFix/>
          </a:blip>
          <a:stretch>
            <a:fillRect/>
          </a:stretch>
        </p:blipFill>
        <p:spPr>
          <a:xfrm>
            <a:off x="1125175" y="1535292"/>
            <a:ext cx="9782850" cy="3515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7d2ce44094_0_149"/>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269" name="Google Shape;269;g27d2ce44094_0_14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270" name="Google Shape;270;g27d2ce44094_0_14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271" name="Google Shape;271;g27d2ce44094_0_149"/>
          <p:cNvPicPr preferRelativeResize="0"/>
          <p:nvPr/>
        </p:nvPicPr>
        <p:blipFill>
          <a:blip r:embed="rId3">
            <a:alphaModFix/>
          </a:blip>
          <a:stretch>
            <a:fillRect/>
          </a:stretch>
        </p:blipFill>
        <p:spPr>
          <a:xfrm>
            <a:off x="784700" y="1263938"/>
            <a:ext cx="9570635" cy="44336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7d2ce44094_0_157"/>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277" name="Google Shape;277;g27d2ce44094_0_15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278" name="Google Shape;278;g27d2ce44094_0_15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279" name="Google Shape;279;g27d2ce44094_0_157"/>
          <p:cNvPicPr preferRelativeResize="0"/>
          <p:nvPr/>
        </p:nvPicPr>
        <p:blipFill>
          <a:blip r:embed="rId3">
            <a:alphaModFix/>
          </a:blip>
          <a:stretch>
            <a:fillRect/>
          </a:stretch>
        </p:blipFill>
        <p:spPr>
          <a:xfrm>
            <a:off x="2873324" y="162122"/>
            <a:ext cx="6445342" cy="5790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7d2ce44094_0_59"/>
          <p:cNvSpPr txBox="1"/>
          <p:nvPr>
            <p:ph type="ctrTitle"/>
          </p:nvPr>
        </p:nvSpPr>
        <p:spPr>
          <a:xfrm>
            <a:off x="967109" y="2419102"/>
            <a:ext cx="101913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結論</a:t>
            </a:r>
            <a:endParaRPr/>
          </a:p>
        </p:txBody>
      </p:sp>
      <p:sp>
        <p:nvSpPr>
          <p:cNvPr id="285" name="Google Shape;285;g27d2ce44094_0_59"/>
          <p:cNvSpPr txBox="1"/>
          <p:nvPr>
            <p:ph idx="1" type="body"/>
          </p:nvPr>
        </p:nvSpPr>
        <p:spPr>
          <a:xfrm>
            <a:off x="967109" y="3124542"/>
            <a:ext cx="10191300" cy="189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
        <p:nvSpPr>
          <p:cNvPr id="286" name="Google Shape;286;g27d2ce44094_0_59"/>
          <p:cNvSpPr txBox="1"/>
          <p:nvPr>
            <p:ph idx="2"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t/>
            </a:r>
            <a:endParaRPr/>
          </a:p>
        </p:txBody>
      </p:sp>
      <p:sp>
        <p:nvSpPr>
          <p:cNvPr id="287" name="Google Shape;287;g27d2ce44094_0_5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7d2ce44094_0_165"/>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293" name="Google Shape;293;g27d2ce44094_0_165"/>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
        <p:nvSpPr>
          <p:cNvPr id="294" name="Google Shape;294;g27d2ce44094_0_165"/>
          <p:cNvSpPr txBox="1"/>
          <p:nvPr/>
        </p:nvSpPr>
        <p:spPr>
          <a:xfrm>
            <a:off x="953359" y="824935"/>
            <a:ext cx="8747100" cy="57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zh-TW" sz="4300">
                <a:solidFill>
                  <a:srgbClr val="432FA6"/>
                </a:solidFill>
                <a:latin typeface="Microsoft JhengHei"/>
                <a:ea typeface="Microsoft JhengHei"/>
                <a:cs typeface="Microsoft JhengHei"/>
                <a:sym typeface="Microsoft JhengHei"/>
              </a:rPr>
              <a:t>結論</a:t>
            </a:r>
            <a:endParaRPr b="1" sz="4300">
              <a:solidFill>
                <a:srgbClr val="432FA6"/>
              </a:solidFill>
              <a:latin typeface="Microsoft JhengHei"/>
              <a:ea typeface="Microsoft JhengHei"/>
              <a:cs typeface="Microsoft JhengHei"/>
              <a:sym typeface="Microsoft JhengHei"/>
            </a:endParaRPr>
          </a:p>
        </p:txBody>
      </p:sp>
      <p:sp>
        <p:nvSpPr>
          <p:cNvPr id="295" name="Google Shape;295;g27d2ce44094_0_165"/>
          <p:cNvSpPr txBox="1"/>
          <p:nvPr/>
        </p:nvSpPr>
        <p:spPr>
          <a:xfrm>
            <a:off x="954088" y="1618596"/>
            <a:ext cx="10102800" cy="408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600"/>
              </a:spcBef>
              <a:spcAft>
                <a:spcPts val="0"/>
              </a:spcAft>
              <a:buNone/>
            </a:pPr>
            <a:r>
              <a:rPr b="1" lang="zh-TW" sz="2300">
                <a:solidFill>
                  <a:srgbClr val="432FA6"/>
                </a:solidFill>
                <a:latin typeface="Microsoft JhengHei"/>
                <a:ea typeface="Microsoft JhengHei"/>
                <a:cs typeface="Microsoft JhengHei"/>
                <a:sym typeface="Microsoft JhengHei"/>
              </a:rPr>
              <a:t>總結來說，個人創新性在使用混合實境和AIVC在博物館環境中所代表的社會規範影響了樂趣、易用性和實用性。應用的實用性和參與者採用系統的意願表明了未來前途看好。</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1600"/>
              </a:spcAft>
              <a:buNone/>
            </a:pPr>
            <a:r>
              <a:t/>
            </a:r>
            <a:endParaRPr b="1" sz="2300">
              <a:solidFill>
                <a:srgbClr val="432FA6"/>
              </a:solidFill>
              <a:latin typeface="Microsoft JhengHei"/>
              <a:ea typeface="Microsoft JhengHei"/>
              <a:cs typeface="Microsoft JhengHei"/>
              <a:sym typeface="Microsoft JhengHe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7b7b61613d_0_20"/>
          <p:cNvSpPr txBox="1"/>
          <p:nvPr>
            <p:ph type="ctrTitle"/>
          </p:nvPr>
        </p:nvSpPr>
        <p:spPr>
          <a:xfrm>
            <a:off x="967109" y="2419102"/>
            <a:ext cx="101913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END</a:t>
            </a:r>
            <a:endParaRPr/>
          </a:p>
        </p:txBody>
      </p:sp>
      <p:sp>
        <p:nvSpPr>
          <p:cNvPr id="301" name="Google Shape;301;g27b7b61613d_0_20"/>
          <p:cNvSpPr txBox="1"/>
          <p:nvPr>
            <p:ph idx="1" type="body"/>
          </p:nvPr>
        </p:nvSpPr>
        <p:spPr>
          <a:xfrm>
            <a:off x="967109" y="3124542"/>
            <a:ext cx="10191300" cy="189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
        <p:nvSpPr>
          <p:cNvPr id="302" name="Google Shape;302;g27b7b61613d_0_20"/>
          <p:cNvSpPr txBox="1"/>
          <p:nvPr>
            <p:ph idx="2"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t/>
            </a:r>
            <a:endParaRPr/>
          </a:p>
        </p:txBody>
      </p:sp>
      <p:sp>
        <p:nvSpPr>
          <p:cNvPr id="303" name="Google Shape;303;g27b7b61613d_0_2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8"/>
          <p:cNvSpPr txBox="1"/>
          <p:nvPr>
            <p:ph type="ctrTitle"/>
          </p:nvPr>
        </p:nvSpPr>
        <p:spPr>
          <a:xfrm>
            <a:off x="953359" y="824935"/>
            <a:ext cx="8747531" cy="57416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t/>
            </a:r>
            <a:endParaRPr/>
          </a:p>
        </p:txBody>
      </p:sp>
      <p:sp>
        <p:nvSpPr>
          <p:cNvPr id="97" name="Google Shape;97;p8"/>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98" name="Google Shape;98;p8"/>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pic>
        <p:nvPicPr>
          <p:cNvPr id="99" name="Google Shape;99;p8"/>
          <p:cNvPicPr preferRelativeResize="0"/>
          <p:nvPr/>
        </p:nvPicPr>
        <p:blipFill>
          <a:blip r:embed="rId3">
            <a:alphaModFix/>
          </a:blip>
          <a:stretch>
            <a:fillRect/>
          </a:stretch>
        </p:blipFill>
        <p:spPr>
          <a:xfrm>
            <a:off x="1522525" y="144400"/>
            <a:ext cx="4340829" cy="6139174"/>
          </a:xfrm>
          <a:prstGeom prst="rect">
            <a:avLst/>
          </a:prstGeom>
          <a:noFill/>
          <a:ln>
            <a:noFill/>
          </a:ln>
        </p:spPr>
      </p:pic>
      <p:pic>
        <p:nvPicPr>
          <p:cNvPr id="100" name="Google Shape;100;p8"/>
          <p:cNvPicPr preferRelativeResize="0"/>
          <p:nvPr/>
        </p:nvPicPr>
        <p:blipFill>
          <a:blip r:embed="rId4">
            <a:alphaModFix/>
          </a:blip>
          <a:stretch>
            <a:fillRect/>
          </a:stretch>
        </p:blipFill>
        <p:spPr>
          <a:xfrm>
            <a:off x="6443900" y="3337577"/>
            <a:ext cx="4478326" cy="1935324"/>
          </a:xfrm>
          <a:prstGeom prst="rect">
            <a:avLst/>
          </a:prstGeom>
          <a:noFill/>
          <a:ln>
            <a:noFill/>
          </a:ln>
        </p:spPr>
      </p:pic>
      <p:pic>
        <p:nvPicPr>
          <p:cNvPr id="101" name="Google Shape;101;p8"/>
          <p:cNvPicPr preferRelativeResize="0"/>
          <p:nvPr/>
        </p:nvPicPr>
        <p:blipFill>
          <a:blip r:embed="rId5">
            <a:alphaModFix/>
          </a:blip>
          <a:stretch>
            <a:fillRect/>
          </a:stretch>
        </p:blipFill>
        <p:spPr>
          <a:xfrm>
            <a:off x="6833015" y="660025"/>
            <a:ext cx="1743075" cy="1743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7b7b61613d_0_0"/>
          <p:cNvSpPr txBox="1"/>
          <p:nvPr>
            <p:ph type="ctrTitle"/>
          </p:nvPr>
        </p:nvSpPr>
        <p:spPr>
          <a:xfrm>
            <a:off x="967109" y="2419102"/>
            <a:ext cx="101913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摘要</a:t>
            </a:r>
            <a:endParaRPr/>
          </a:p>
        </p:txBody>
      </p:sp>
      <p:sp>
        <p:nvSpPr>
          <p:cNvPr id="107" name="Google Shape;107;g27b7b61613d_0_0"/>
          <p:cNvSpPr txBox="1"/>
          <p:nvPr>
            <p:ph idx="1" type="body"/>
          </p:nvPr>
        </p:nvSpPr>
        <p:spPr>
          <a:xfrm>
            <a:off x="967109" y="3124542"/>
            <a:ext cx="10191300" cy="189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
        <p:nvSpPr>
          <p:cNvPr id="108" name="Google Shape;108;g27b7b61613d_0_0"/>
          <p:cNvSpPr txBox="1"/>
          <p:nvPr>
            <p:ph idx="2"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t/>
            </a:r>
            <a:endParaRPr/>
          </a:p>
        </p:txBody>
      </p:sp>
      <p:sp>
        <p:nvSpPr>
          <p:cNvPr id="109" name="Google Shape;109;g27b7b61613d_0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7d2ce44094_0_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115" name="Google Shape;115;g27d2ce44094_0_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
        <p:nvSpPr>
          <p:cNvPr id="116" name="Google Shape;116;g27d2ce44094_0_0"/>
          <p:cNvSpPr txBox="1"/>
          <p:nvPr/>
        </p:nvSpPr>
        <p:spPr>
          <a:xfrm>
            <a:off x="953359" y="824935"/>
            <a:ext cx="8747100" cy="57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zh-TW" sz="4300">
                <a:solidFill>
                  <a:srgbClr val="432FA6"/>
                </a:solidFill>
                <a:latin typeface="Microsoft JhengHei"/>
                <a:ea typeface="Microsoft JhengHei"/>
                <a:cs typeface="Microsoft JhengHei"/>
                <a:sym typeface="Microsoft JhengHei"/>
              </a:rPr>
              <a:t>摘要</a:t>
            </a:r>
            <a:endParaRPr b="1" sz="4300">
              <a:solidFill>
                <a:srgbClr val="432FA6"/>
              </a:solidFill>
              <a:latin typeface="Microsoft JhengHei"/>
              <a:ea typeface="Microsoft JhengHei"/>
              <a:cs typeface="Microsoft JhengHei"/>
              <a:sym typeface="Microsoft JhengHei"/>
            </a:endParaRPr>
          </a:p>
        </p:txBody>
      </p:sp>
      <p:sp>
        <p:nvSpPr>
          <p:cNvPr id="117" name="Google Shape;117;g27d2ce44094_0_0"/>
          <p:cNvSpPr txBox="1"/>
          <p:nvPr/>
        </p:nvSpPr>
        <p:spPr>
          <a:xfrm>
            <a:off x="954088" y="1618596"/>
            <a:ext cx="10102800" cy="408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TW" sz="2300">
                <a:solidFill>
                  <a:srgbClr val="432FA6"/>
                </a:solidFill>
                <a:latin typeface="Mulish"/>
                <a:ea typeface="Mulish"/>
                <a:cs typeface="Mulish"/>
                <a:sym typeface="Mulish"/>
              </a:rPr>
              <a:t>The visualisation	of historical information and storytelling in museums is</a:t>
            </a:r>
            <a:endParaRPr sz="2300">
              <a:solidFill>
                <a:srgbClr val="432FA6"/>
              </a:solidFill>
              <a:latin typeface="Mulish"/>
              <a:ea typeface="Mulish"/>
              <a:cs typeface="Mulish"/>
              <a:sym typeface="Mulish"/>
            </a:endParaRPr>
          </a:p>
          <a:p>
            <a:pPr indent="0" lvl="0" marL="0" rtl="0" algn="l">
              <a:lnSpc>
                <a:spcPct val="115000"/>
              </a:lnSpc>
              <a:spcBef>
                <a:spcPts val="0"/>
              </a:spcBef>
              <a:spcAft>
                <a:spcPts val="0"/>
              </a:spcAft>
              <a:buNone/>
            </a:pPr>
            <a:r>
              <a:rPr lang="zh-TW" sz="2300">
                <a:solidFill>
                  <a:srgbClr val="432FA6"/>
                </a:solidFill>
                <a:latin typeface="Mulish"/>
                <a:ea typeface="Mulish"/>
                <a:cs typeface="Mulish"/>
                <a:sym typeface="Mulish"/>
              </a:rPr>
              <a:t>a crucial process for	transferring knowledge	by directly and simplistically engaging  the museum	audience. Until recently,	 technological limitations meant	 museums were limited	to 2D and	 3D screen-based information	 displays.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rPr b="1" lang="zh-TW" sz="2300">
                <a:solidFill>
                  <a:schemeClr val="accent2"/>
                </a:solidFill>
                <a:latin typeface="Microsoft JhengHei"/>
                <a:ea typeface="Microsoft JhengHei"/>
                <a:cs typeface="Microsoft JhengHei"/>
                <a:sym typeface="Microsoft JhengHei"/>
              </a:rPr>
              <a:t>在博物館中</a:t>
            </a:r>
            <a:r>
              <a:rPr b="1" lang="zh-TW" sz="2300">
                <a:solidFill>
                  <a:srgbClr val="432FA6"/>
                </a:solidFill>
                <a:latin typeface="Microsoft JhengHei"/>
                <a:ea typeface="Microsoft JhengHei"/>
                <a:cs typeface="Microsoft JhengHei"/>
                <a:sym typeface="Microsoft JhengHei"/>
              </a:rPr>
              <a:t>將歷史和故事情節可視化是將知識直接且簡單地傳達給觀眾的一個至關重要的過程。直到最近，技術限制使博物館僅限於2D和3D屏幕顯示資料。</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1600"/>
              </a:spcAft>
              <a:buNone/>
            </a:pPr>
            <a:r>
              <a:t/>
            </a:r>
            <a:endParaRPr b="1" sz="2300">
              <a:solidFill>
                <a:srgbClr val="432FA6"/>
              </a:solidFill>
              <a:latin typeface="Microsoft JhengHei"/>
              <a:ea typeface="Microsoft JhengHei"/>
              <a:cs typeface="Microsoft JhengHei"/>
              <a:sym typeface="Microsoft JhengHe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7d2ce44094_0_1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123" name="Google Shape;123;g27d2ce44094_0_1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
        <p:nvSpPr>
          <p:cNvPr id="124" name="Google Shape;124;g27d2ce44094_0_13"/>
          <p:cNvSpPr txBox="1"/>
          <p:nvPr/>
        </p:nvSpPr>
        <p:spPr>
          <a:xfrm>
            <a:off x="953359" y="824935"/>
            <a:ext cx="8747100" cy="57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zh-TW" sz="4300">
                <a:solidFill>
                  <a:srgbClr val="432FA6"/>
                </a:solidFill>
                <a:latin typeface="Microsoft JhengHei"/>
                <a:ea typeface="Microsoft JhengHei"/>
                <a:cs typeface="Microsoft JhengHei"/>
                <a:sym typeface="Microsoft JhengHei"/>
              </a:rPr>
              <a:t>摘要</a:t>
            </a:r>
            <a:endParaRPr b="1" sz="4300">
              <a:solidFill>
                <a:srgbClr val="432FA6"/>
              </a:solidFill>
              <a:latin typeface="Microsoft JhengHei"/>
              <a:ea typeface="Microsoft JhengHei"/>
              <a:cs typeface="Microsoft JhengHei"/>
              <a:sym typeface="Microsoft JhengHei"/>
            </a:endParaRPr>
          </a:p>
        </p:txBody>
      </p:sp>
      <p:sp>
        <p:nvSpPr>
          <p:cNvPr id="125" name="Google Shape;125;g27d2ce44094_0_13"/>
          <p:cNvSpPr txBox="1"/>
          <p:nvPr/>
        </p:nvSpPr>
        <p:spPr>
          <a:xfrm>
            <a:off x="954088" y="1618596"/>
            <a:ext cx="10102800" cy="408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TW" sz="2300">
                <a:solidFill>
                  <a:srgbClr val="432FA6"/>
                </a:solidFill>
                <a:latin typeface="Mulish"/>
                <a:ea typeface="Mulish"/>
                <a:cs typeface="Mulish"/>
                <a:sym typeface="Mulish"/>
              </a:rPr>
              <a:t>However,	 advancements in Mixed reality (MR)	devices permit the propagation of a virtual overlay that amalgamates both real-world and	virtual	environments into a single	spectrum.</a:t>
            </a:r>
            <a:r>
              <a:rPr lang="zh-TW" sz="2300">
                <a:solidFill>
                  <a:srgbClr val="432FA6"/>
                </a:solidFill>
                <a:latin typeface="Mulish"/>
                <a:ea typeface="Mulish"/>
                <a:cs typeface="Mulish"/>
                <a:sym typeface="Mulish"/>
              </a:rPr>
              <a:t>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rPr b="1" lang="zh-TW" sz="2300">
                <a:solidFill>
                  <a:srgbClr val="432FA6"/>
                </a:solidFill>
                <a:latin typeface="Microsoft JhengHei"/>
                <a:ea typeface="Microsoft JhengHei"/>
                <a:cs typeface="Microsoft JhengHei"/>
                <a:sym typeface="Microsoft JhengHei"/>
              </a:rPr>
              <a:t>然而，混合現實（MR）設備的進步允許虛擬疊加的傳播，將現實世界和虛擬環境融合成一個單一的世界。</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1600"/>
              </a:spcAft>
              <a:buNone/>
            </a:pPr>
            <a:r>
              <a:t/>
            </a:r>
            <a:endParaRPr b="1" sz="2300">
              <a:solidFill>
                <a:srgbClr val="432FA6"/>
              </a:solidFill>
              <a:latin typeface="Microsoft JhengHei"/>
              <a:ea typeface="Microsoft JhengHei"/>
              <a:cs typeface="Microsoft JhengHei"/>
              <a:sym typeface="Microsoft JhengHe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7d2ce44094_0_2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131" name="Google Shape;131;g27d2ce44094_0_2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
        <p:nvSpPr>
          <p:cNvPr id="132" name="Google Shape;132;g27d2ce44094_0_21"/>
          <p:cNvSpPr txBox="1"/>
          <p:nvPr/>
        </p:nvSpPr>
        <p:spPr>
          <a:xfrm>
            <a:off x="953359" y="824935"/>
            <a:ext cx="8747100" cy="57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zh-TW" sz="4300">
                <a:solidFill>
                  <a:srgbClr val="432FA6"/>
                </a:solidFill>
                <a:latin typeface="Microsoft JhengHei"/>
                <a:ea typeface="Microsoft JhengHei"/>
                <a:cs typeface="Microsoft JhengHei"/>
                <a:sym typeface="Microsoft JhengHei"/>
              </a:rPr>
              <a:t>摘要</a:t>
            </a:r>
            <a:endParaRPr b="1" sz="4300">
              <a:solidFill>
                <a:srgbClr val="432FA6"/>
              </a:solidFill>
              <a:latin typeface="Microsoft JhengHei"/>
              <a:ea typeface="Microsoft JhengHei"/>
              <a:cs typeface="Microsoft JhengHei"/>
              <a:sym typeface="Microsoft JhengHei"/>
            </a:endParaRPr>
          </a:p>
        </p:txBody>
      </p:sp>
      <p:sp>
        <p:nvSpPr>
          <p:cNvPr id="133" name="Google Shape;133;g27d2ce44094_0_21"/>
          <p:cNvSpPr txBox="1"/>
          <p:nvPr/>
        </p:nvSpPr>
        <p:spPr>
          <a:xfrm>
            <a:off x="954088" y="1466196"/>
            <a:ext cx="10102800" cy="408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TW" sz="2000">
                <a:solidFill>
                  <a:srgbClr val="432FA6"/>
                </a:solidFill>
                <a:latin typeface="Mulish"/>
                <a:ea typeface="Mulish"/>
                <a:cs typeface="Mulish"/>
                <a:sym typeface="Mulish"/>
              </a:rPr>
              <a:t>Few research studies focus	on utilising this virtual space to generate	 object</a:t>
            </a:r>
            <a:r>
              <a:rPr lang="zh-TW" sz="2000">
                <a:solidFill>
                  <a:srgbClr val="432FA6"/>
                </a:solidFill>
                <a:latin typeface="Mulish"/>
                <a:ea typeface="Mulish"/>
                <a:cs typeface="Mulish"/>
                <a:sym typeface="Mulish"/>
              </a:rPr>
              <a:t>s </a:t>
            </a:r>
            <a:r>
              <a:rPr lang="zh-TW" sz="2000">
                <a:solidFill>
                  <a:srgbClr val="432FA6"/>
                </a:solidFill>
                <a:latin typeface="Mulish"/>
                <a:ea typeface="Mulish"/>
                <a:cs typeface="Mulish"/>
                <a:sym typeface="Mulish"/>
              </a:rPr>
              <a:t>that do not visually inhibit	or distract th</a:t>
            </a:r>
            <a:r>
              <a:rPr lang="zh-TW" sz="2000">
                <a:solidFill>
                  <a:srgbClr val="432FA6"/>
                </a:solidFill>
                <a:latin typeface="Mulish"/>
                <a:ea typeface="Mulish"/>
                <a:cs typeface="Mulish"/>
                <a:sym typeface="Mulish"/>
              </a:rPr>
              <a:t>e </a:t>
            </a:r>
            <a:r>
              <a:rPr lang="zh-TW" sz="2000">
                <a:solidFill>
                  <a:srgbClr val="432FA6"/>
                </a:solidFill>
                <a:latin typeface="Mulish"/>
                <a:ea typeface="Mulish"/>
                <a:cs typeface="Mulish"/>
                <a:sym typeface="Mulish"/>
              </a:rPr>
              <a:t>operator. Therefore, this paper	aims to introduce the Ambient	Information Visualisation Concept (AIVC) as a new form of storytelling, which can	enhance the communication and	interactivity between museum visitors and exhibits by measuring and sustaining an optimum spatial environment around	the	user.</a:t>
            </a:r>
            <a:endParaRPr b="1" sz="20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rPr b="1" lang="zh-TW" sz="2300">
                <a:solidFill>
                  <a:srgbClr val="432FA6"/>
                </a:solidFill>
                <a:latin typeface="Microsoft JhengHei"/>
                <a:ea typeface="Microsoft JhengHei"/>
                <a:cs typeface="Microsoft JhengHei"/>
                <a:sym typeface="Microsoft JhengHei"/>
              </a:rPr>
              <a:t>很少有研究集中於利用這個虛擬空間來生成不會在視覺上阻礙或分散操作者注意力的物體。因此，本文介紹環境信息可視化概念（AIVC）作為一種新的故事講述形式，可以通過測量和維持使用者周圍的最佳空間環境來增強博物館參觀者和展品之間的交流和互動。</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1600"/>
              </a:spcAft>
              <a:buNone/>
            </a:pPr>
            <a:r>
              <a:t/>
            </a:r>
            <a:endParaRPr b="1" sz="2300">
              <a:solidFill>
                <a:srgbClr val="432FA6"/>
              </a:solidFill>
              <a:latin typeface="Microsoft JhengHei"/>
              <a:ea typeface="Microsoft JhengHei"/>
              <a:cs typeface="Microsoft JhengHei"/>
              <a:sym typeface="Microsoft JhengHe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7d2ce44094_0_2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139" name="Google Shape;139;g27d2ce44094_0_2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
        <p:nvSpPr>
          <p:cNvPr id="140" name="Google Shape;140;g27d2ce44094_0_29"/>
          <p:cNvSpPr txBox="1"/>
          <p:nvPr/>
        </p:nvSpPr>
        <p:spPr>
          <a:xfrm>
            <a:off x="953359" y="824935"/>
            <a:ext cx="8747100" cy="57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zh-TW" sz="4300">
                <a:solidFill>
                  <a:srgbClr val="432FA6"/>
                </a:solidFill>
                <a:latin typeface="Microsoft JhengHei"/>
                <a:ea typeface="Microsoft JhengHei"/>
                <a:cs typeface="Microsoft JhengHei"/>
                <a:sym typeface="Microsoft JhengHei"/>
              </a:rPr>
              <a:t>摘要</a:t>
            </a:r>
            <a:endParaRPr b="1" sz="4300">
              <a:solidFill>
                <a:srgbClr val="432FA6"/>
              </a:solidFill>
              <a:latin typeface="Microsoft JhengHei"/>
              <a:ea typeface="Microsoft JhengHei"/>
              <a:cs typeface="Microsoft JhengHei"/>
              <a:sym typeface="Microsoft JhengHei"/>
            </a:endParaRPr>
          </a:p>
        </p:txBody>
      </p:sp>
      <p:sp>
        <p:nvSpPr>
          <p:cNvPr id="141" name="Google Shape;141;g27d2ce44094_0_29"/>
          <p:cNvSpPr txBox="1"/>
          <p:nvPr/>
        </p:nvSpPr>
        <p:spPr>
          <a:xfrm>
            <a:off x="954088" y="1618596"/>
            <a:ext cx="10102800" cy="408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TW" sz="2300">
                <a:solidFill>
                  <a:srgbClr val="432FA6"/>
                </a:solidFill>
                <a:latin typeface="Mulish"/>
                <a:ea typeface="Mulish"/>
                <a:cs typeface="Mulish"/>
                <a:sym typeface="Mulish"/>
              </a:rPr>
              <a:t>Furthermore, this paper investigates the perceptual influences of AIVC on the users' level of engagement in the museum. This research paper utilises the Microsoft HoloLens, which is one of the most cutting-edge imagining technologies available to date, in order to deploy the AIVC in a historical storytelling scene 'The Battle' in the Egyptian department at The Manchester Museum.</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rPr b="1" lang="zh-TW" sz="2300">
                <a:solidFill>
                  <a:srgbClr val="432FA6"/>
                </a:solidFill>
                <a:latin typeface="Microsoft JhengHei"/>
                <a:ea typeface="Microsoft JhengHei"/>
                <a:cs typeface="Microsoft JhengHei"/>
                <a:sym typeface="Microsoft JhengHei"/>
              </a:rPr>
              <a:t>此外，本文研究了AIVC對博物館使用者參與度的感知影響。這篇研究論文利用了截至目前為止最尖端的MR設備之一——Microsoft HoloLens，以在曼徹斯特博物館的埃及部門部署AIVC在歷史敘事場景「戰鬥」中。</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1600"/>
              </a:spcAft>
              <a:buNone/>
            </a:pPr>
            <a:r>
              <a:t/>
            </a:r>
            <a:endParaRPr b="1" sz="2300">
              <a:solidFill>
                <a:srgbClr val="432FA6"/>
              </a:solidFill>
              <a:latin typeface="Microsoft JhengHei"/>
              <a:ea typeface="Microsoft JhengHei"/>
              <a:cs typeface="Microsoft JhengHei"/>
              <a:sym typeface="Microsoft JhengHei"/>
            </a:endParaRPr>
          </a:p>
        </p:txBody>
      </p:sp>
      <p:pic>
        <p:nvPicPr>
          <p:cNvPr id="142" name="Google Shape;142;g27d2ce44094_0_29"/>
          <p:cNvPicPr preferRelativeResize="0"/>
          <p:nvPr/>
        </p:nvPicPr>
        <p:blipFill>
          <a:blip r:embed="rId3">
            <a:alphaModFix/>
          </a:blip>
          <a:stretch>
            <a:fillRect/>
          </a:stretch>
        </p:blipFill>
        <p:spPr>
          <a:xfrm>
            <a:off x="1921238" y="518155"/>
            <a:ext cx="7615483" cy="408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7d2ce44094_0_3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148" name="Google Shape;148;g27d2ce44094_0_3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TW"/>
              <a:t>P.</a:t>
            </a:r>
            <a:fld id="{00000000-1234-1234-1234-123412341234}" type="slidenum">
              <a:rPr lang="zh-TW"/>
              <a:t>‹#›</a:t>
            </a:fld>
            <a:endParaRPr/>
          </a:p>
        </p:txBody>
      </p:sp>
      <p:sp>
        <p:nvSpPr>
          <p:cNvPr id="149" name="Google Shape;149;g27d2ce44094_0_37"/>
          <p:cNvSpPr txBox="1"/>
          <p:nvPr/>
        </p:nvSpPr>
        <p:spPr>
          <a:xfrm>
            <a:off x="953359" y="824935"/>
            <a:ext cx="8747100" cy="57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zh-TW" sz="4300">
                <a:solidFill>
                  <a:srgbClr val="432FA6"/>
                </a:solidFill>
                <a:latin typeface="Microsoft JhengHei"/>
                <a:ea typeface="Microsoft JhengHei"/>
                <a:cs typeface="Microsoft JhengHei"/>
                <a:sym typeface="Microsoft JhengHei"/>
              </a:rPr>
              <a:t>摘要</a:t>
            </a:r>
            <a:endParaRPr b="1" sz="4300">
              <a:solidFill>
                <a:srgbClr val="432FA6"/>
              </a:solidFill>
              <a:latin typeface="Microsoft JhengHei"/>
              <a:ea typeface="Microsoft JhengHei"/>
              <a:cs typeface="Microsoft JhengHei"/>
              <a:sym typeface="Microsoft JhengHei"/>
            </a:endParaRPr>
          </a:p>
        </p:txBody>
      </p:sp>
      <p:sp>
        <p:nvSpPr>
          <p:cNvPr id="150" name="Google Shape;150;g27d2ce44094_0_37"/>
          <p:cNvSpPr txBox="1"/>
          <p:nvPr/>
        </p:nvSpPr>
        <p:spPr>
          <a:xfrm>
            <a:off x="954088" y="1618596"/>
            <a:ext cx="10102800" cy="408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TW" sz="2300">
                <a:solidFill>
                  <a:srgbClr val="432FA6"/>
                </a:solidFill>
                <a:latin typeface="Mulish"/>
                <a:ea typeface="Mulish"/>
                <a:cs typeface="Mulish"/>
                <a:sym typeface="Mulish"/>
              </a:rPr>
              <a:t>This research further seeks to measure the user acceptance of the MR prototype by adopting the Technology Acceptance Model (TAM). The operational approaches investigated in this study include; personal innovativeness (PI), enjoyment (ENJ), usefulness (USF), ease of use (EOU), and willingness of future use (WFU).</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rPr b="1" lang="zh-TW" sz="2300">
                <a:solidFill>
                  <a:srgbClr val="432FA6"/>
                </a:solidFill>
                <a:latin typeface="Microsoft JhengHei"/>
                <a:ea typeface="Microsoft JhengHei"/>
                <a:cs typeface="Microsoft JhengHei"/>
                <a:sym typeface="Microsoft JhengHei"/>
              </a:rPr>
              <a:t>此研究進一步旨在通過採用技術接受模型（TAM）來衡量MR原型的使用者接受度。研究中探討的重點包括：個人創新性（PI）、享受度（ENJ）、實用性（USF）、易用性（EOU）和未來使用意願（WFU）。</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0"/>
              </a:spcAft>
              <a:buNone/>
            </a:pPr>
            <a:r>
              <a:t/>
            </a:r>
            <a:endParaRPr b="1" sz="2300">
              <a:solidFill>
                <a:srgbClr val="432FA6"/>
              </a:solidFill>
              <a:latin typeface="Microsoft JhengHei"/>
              <a:ea typeface="Microsoft JhengHei"/>
              <a:cs typeface="Microsoft JhengHei"/>
              <a:sym typeface="Microsoft JhengHei"/>
            </a:endParaRPr>
          </a:p>
          <a:p>
            <a:pPr indent="0" lvl="0" marL="0" rtl="0" algn="l">
              <a:lnSpc>
                <a:spcPct val="115000"/>
              </a:lnSpc>
              <a:spcBef>
                <a:spcPts val="1600"/>
              </a:spcBef>
              <a:spcAft>
                <a:spcPts val="1600"/>
              </a:spcAft>
              <a:buNone/>
            </a:pPr>
            <a:r>
              <a:t/>
            </a:r>
            <a:endParaRPr b="1" sz="2300">
              <a:solidFill>
                <a:srgbClr val="432FA6"/>
              </a:solidFill>
              <a:latin typeface="Microsoft JhengHei"/>
              <a:ea typeface="Microsoft JhengHei"/>
              <a:cs typeface="Microsoft JhengHei"/>
              <a:sym typeface="Microsoft JhengHei"/>
            </a:endParaRPr>
          </a:p>
        </p:txBody>
      </p:sp>
    </p:spTree>
  </p:cSld>
  <p:clrMapOvr>
    <a:masterClrMapping/>
  </p:clrMapOvr>
</p:sld>
</file>

<file path=ppt/theme/theme1.xml><?xml version="1.0" encoding="utf-8"?>
<a:theme xmlns:a="http://schemas.openxmlformats.org/drawingml/2006/main" xmlns:r="http://schemas.openxmlformats.org/officeDocument/2006/relationships" name="首頁">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內容頁">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空白頁">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章節頁_章節1">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2021-11-03T01:57:43Z</dcterms:created>
  <dc:creator>Microsoft Office User</dc:creator>
</cp:coreProperties>
</file>